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0" r:id="rId5"/>
    <p:sldId id="269" r:id="rId6"/>
    <p:sldId id="271" r:id="rId7"/>
    <p:sldId id="273" r:id="rId8"/>
    <p:sldId id="259" r:id="rId9"/>
    <p:sldId id="274" r:id="rId10"/>
    <p:sldId id="264" r:id="rId11"/>
    <p:sldId id="263" r:id="rId12"/>
    <p:sldId id="265" r:id="rId13"/>
    <p:sldId id="266" r:id="rId14"/>
    <p:sldId id="261" r:id="rId15"/>
    <p:sldId id="268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DDFC23-CCE5-403C-AA6B-3DD9AAB9798D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371D3E4-4F44-4D1B-B81B-731FA93D4391}">
      <dgm:prSet phldrT="[Текст]" phldr="1"/>
      <dgm:spPr/>
      <dgm:t>
        <a:bodyPr/>
        <a:lstStyle/>
        <a:p>
          <a:endParaRPr lang="ru-RU" dirty="0"/>
        </a:p>
      </dgm:t>
    </dgm:pt>
    <dgm:pt modelId="{A59D3A3E-EF94-4F0F-8F87-5E64722B45E3}" type="parTrans" cxnId="{A314FFF4-8B0C-43A7-94D5-AE3ED2EA1F3F}">
      <dgm:prSet/>
      <dgm:spPr/>
      <dgm:t>
        <a:bodyPr/>
        <a:lstStyle/>
        <a:p>
          <a:endParaRPr lang="ru-RU"/>
        </a:p>
      </dgm:t>
    </dgm:pt>
    <dgm:pt modelId="{F41D438E-4ABC-4D5E-9A6C-37E95A14272F}" type="sibTrans" cxnId="{A314FFF4-8B0C-43A7-94D5-AE3ED2EA1F3F}">
      <dgm:prSet/>
      <dgm:spPr/>
      <dgm:t>
        <a:bodyPr/>
        <a:lstStyle/>
        <a:p>
          <a:endParaRPr lang="ru-RU"/>
        </a:p>
      </dgm:t>
    </dgm:pt>
    <dgm:pt modelId="{D1B5C769-FEC4-4EFD-A3BD-38AF3B2B90F9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воспитание - обязательная и неотъемлемая часть образовательного процесса в образовательной организации</a:t>
          </a:r>
          <a:endParaRPr lang="ru-RU" dirty="0"/>
        </a:p>
      </dgm:t>
    </dgm:pt>
    <dgm:pt modelId="{C2EDC290-1939-474E-AF9C-88491B9ACCB3}" type="parTrans" cxnId="{DD67C1F7-FCFB-4CE7-81B6-FEEC9E18EBBE}">
      <dgm:prSet/>
      <dgm:spPr/>
      <dgm:t>
        <a:bodyPr/>
        <a:lstStyle/>
        <a:p>
          <a:endParaRPr lang="ru-RU"/>
        </a:p>
      </dgm:t>
    </dgm:pt>
    <dgm:pt modelId="{5D977574-CD06-4BAF-AD21-01AC4D6A73EC}" type="sibTrans" cxnId="{DD67C1F7-FCFB-4CE7-81B6-FEEC9E18EBBE}">
      <dgm:prSet/>
      <dgm:spPr/>
      <dgm:t>
        <a:bodyPr/>
        <a:lstStyle/>
        <a:p>
          <a:endParaRPr lang="ru-RU"/>
        </a:p>
      </dgm:t>
    </dgm:pt>
    <dgm:pt modelId="{7C2E66B3-E817-4AA9-A0F3-B5A5B12BDE6D}">
      <dgm:prSet phldrT="[Текст]" phldr="1"/>
      <dgm:spPr/>
      <dgm:t>
        <a:bodyPr/>
        <a:lstStyle/>
        <a:p>
          <a:endParaRPr lang="ru-RU" dirty="0"/>
        </a:p>
      </dgm:t>
    </dgm:pt>
    <dgm:pt modelId="{0445AA25-6B1A-4C4A-B858-6C4D679D25D6}" type="parTrans" cxnId="{853EB078-7CFD-4BE2-9F53-082725CEDC18}">
      <dgm:prSet/>
      <dgm:spPr/>
      <dgm:t>
        <a:bodyPr/>
        <a:lstStyle/>
        <a:p>
          <a:endParaRPr lang="ru-RU"/>
        </a:p>
      </dgm:t>
    </dgm:pt>
    <dgm:pt modelId="{9C84E8F8-25F7-472D-9932-6ED14B6FCDA2}" type="sibTrans" cxnId="{853EB078-7CFD-4BE2-9F53-082725CEDC18}">
      <dgm:prSet/>
      <dgm:spPr/>
      <dgm:t>
        <a:bodyPr/>
        <a:lstStyle/>
        <a:p>
          <a:endParaRPr lang="ru-RU"/>
        </a:p>
      </dgm:t>
    </dgm:pt>
    <dgm:pt modelId="{D87C7CC5-4956-4E01-9FC4-F2413D5EC1D2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воспитательный потенциал совместной с обучающимися деятельности реализуют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все педагогические работники </a:t>
          </a:r>
          <a:r>
            <a:rPr lang="ru-RU" dirty="0" smtClean="0">
              <a:latin typeface="Arial" pitchFamily="34" charset="0"/>
              <a:cs typeface="Arial" pitchFamily="34" charset="0"/>
            </a:rPr>
            <a:t>образовательной организации</a:t>
          </a:r>
          <a:endParaRPr lang="ru-RU" dirty="0"/>
        </a:p>
      </dgm:t>
    </dgm:pt>
    <dgm:pt modelId="{6B2D4B05-0D7F-46FB-8C65-355551278413}" type="parTrans" cxnId="{0BEDBFE8-F679-4594-AB5E-9F7FAE59539E}">
      <dgm:prSet/>
      <dgm:spPr/>
      <dgm:t>
        <a:bodyPr/>
        <a:lstStyle/>
        <a:p>
          <a:endParaRPr lang="ru-RU"/>
        </a:p>
      </dgm:t>
    </dgm:pt>
    <dgm:pt modelId="{1E38C408-E66A-490B-85E6-49B6FB60924B}" type="sibTrans" cxnId="{0BEDBFE8-F679-4594-AB5E-9F7FAE59539E}">
      <dgm:prSet/>
      <dgm:spPr/>
      <dgm:t>
        <a:bodyPr/>
        <a:lstStyle/>
        <a:p>
          <a:endParaRPr lang="ru-RU"/>
        </a:p>
      </dgm:t>
    </dgm:pt>
    <dgm:pt modelId="{FF8B13D3-2910-4B6A-A235-7C14AB37B2FC}">
      <dgm:prSet phldrT="[Текст]" phldr="1"/>
      <dgm:spPr/>
      <dgm:t>
        <a:bodyPr/>
        <a:lstStyle/>
        <a:p>
          <a:endParaRPr lang="ru-RU" dirty="0"/>
        </a:p>
      </dgm:t>
    </dgm:pt>
    <dgm:pt modelId="{7840CCA1-3F0A-430C-86B7-4CFA5F8D8C18}" type="parTrans" cxnId="{45E3C060-BE33-417F-BF98-B4BD9B17DAAE}">
      <dgm:prSet/>
      <dgm:spPr/>
      <dgm:t>
        <a:bodyPr/>
        <a:lstStyle/>
        <a:p>
          <a:endParaRPr lang="ru-RU"/>
        </a:p>
      </dgm:t>
    </dgm:pt>
    <dgm:pt modelId="{2A5C770F-FF50-47EA-A88A-9D46A9A3A8CA}" type="sibTrans" cxnId="{45E3C060-BE33-417F-BF98-B4BD9B17DAAE}">
      <dgm:prSet/>
      <dgm:spPr/>
      <dgm:t>
        <a:bodyPr/>
        <a:lstStyle/>
        <a:p>
          <a:endParaRPr lang="ru-RU"/>
        </a:p>
      </dgm:t>
    </dgm:pt>
    <dgm:pt modelId="{1A1D312D-DB96-4862-BA2C-4D8DA27048FE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рабочая программа воспитания является обязательным методическим документом, определяющим комплекс основных характеристик воспитательной работы</a:t>
          </a:r>
          <a:endParaRPr lang="ru-RU" dirty="0"/>
        </a:p>
      </dgm:t>
    </dgm:pt>
    <dgm:pt modelId="{411512E7-8CAD-43CB-BD12-97BB332DB8EA}" type="parTrans" cxnId="{E7237E44-28A6-421D-BC8B-7FEC31238CA7}">
      <dgm:prSet/>
      <dgm:spPr/>
      <dgm:t>
        <a:bodyPr/>
        <a:lstStyle/>
        <a:p>
          <a:endParaRPr lang="ru-RU"/>
        </a:p>
      </dgm:t>
    </dgm:pt>
    <dgm:pt modelId="{EA403BCC-F0A2-4256-B77E-418AC71749A5}" type="sibTrans" cxnId="{E7237E44-28A6-421D-BC8B-7FEC31238CA7}">
      <dgm:prSet/>
      <dgm:spPr/>
      <dgm:t>
        <a:bodyPr/>
        <a:lstStyle/>
        <a:p>
          <a:endParaRPr lang="ru-RU"/>
        </a:p>
      </dgm:t>
    </dgm:pt>
    <dgm:pt modelId="{C2A7DE2E-95B2-4B2D-9A86-CAEDE6065AA2}">
      <dgm:prSet/>
      <dgm:spPr/>
      <dgm:t>
        <a:bodyPr/>
        <a:lstStyle/>
        <a:p>
          <a:endParaRPr lang="ru-RU"/>
        </a:p>
      </dgm:t>
    </dgm:pt>
    <dgm:pt modelId="{323CA0BE-198F-4CA3-AE56-5582559D98C8}" type="parTrans" cxnId="{C292A00D-7819-4F0D-80EC-F73235B20421}">
      <dgm:prSet/>
      <dgm:spPr/>
      <dgm:t>
        <a:bodyPr/>
        <a:lstStyle/>
        <a:p>
          <a:endParaRPr lang="ru-RU"/>
        </a:p>
      </dgm:t>
    </dgm:pt>
    <dgm:pt modelId="{DD27E9EA-A76E-4A24-AC17-432D3DBDC2E7}" type="sibTrans" cxnId="{C292A00D-7819-4F0D-80EC-F73235B20421}">
      <dgm:prSet/>
      <dgm:spPr/>
      <dgm:t>
        <a:bodyPr/>
        <a:lstStyle/>
        <a:p>
          <a:endParaRPr lang="ru-RU"/>
        </a:p>
      </dgm:t>
    </dgm:pt>
    <dgm:pt modelId="{EB2146F5-2D63-4FF2-AB5E-E3F7D761F044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содержание воспитательной деятельности в урочной, внеурочной, внеклассной деятельности определяют духовно-нравственные ценности</a:t>
          </a:r>
          <a:endParaRPr lang="ru-RU" dirty="0"/>
        </a:p>
      </dgm:t>
    </dgm:pt>
    <dgm:pt modelId="{7B9666FC-9FC8-47B3-B3A5-EBEEC9C64AA9}" type="parTrans" cxnId="{A1A06881-86B4-4D55-8726-089569D28CA9}">
      <dgm:prSet/>
      <dgm:spPr/>
      <dgm:t>
        <a:bodyPr/>
        <a:lstStyle/>
        <a:p>
          <a:endParaRPr lang="ru-RU"/>
        </a:p>
      </dgm:t>
    </dgm:pt>
    <dgm:pt modelId="{7F6F669F-7EEE-4DB7-8886-FD89DD3594AD}" type="sibTrans" cxnId="{A1A06881-86B4-4D55-8726-089569D28CA9}">
      <dgm:prSet/>
      <dgm:spPr/>
      <dgm:t>
        <a:bodyPr/>
        <a:lstStyle/>
        <a:p>
          <a:endParaRPr lang="ru-RU"/>
        </a:p>
      </dgm:t>
    </dgm:pt>
    <dgm:pt modelId="{10173980-6E3D-4EB4-99A2-E3826D376BE7}" type="pres">
      <dgm:prSet presAssocID="{FEDDFC23-CCE5-403C-AA6B-3DD9AAB9798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5C73E2-0A39-46D6-9F36-22876D4FA5B1}" type="pres">
      <dgm:prSet presAssocID="{4371D3E4-4F44-4D1B-B81B-731FA93D4391}" presName="composite" presStyleCnt="0"/>
      <dgm:spPr/>
    </dgm:pt>
    <dgm:pt modelId="{11EB8A1F-819D-4C6E-BD87-D544E3B84F48}" type="pres">
      <dgm:prSet presAssocID="{4371D3E4-4F44-4D1B-B81B-731FA93D439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14202-D856-4237-92E5-7480EDEE3A18}" type="pres">
      <dgm:prSet presAssocID="{4371D3E4-4F44-4D1B-B81B-731FA93D439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525DE-5538-4897-BDBC-0B227BA01DCA}" type="pres">
      <dgm:prSet presAssocID="{F41D438E-4ABC-4D5E-9A6C-37E95A14272F}" presName="sp" presStyleCnt="0"/>
      <dgm:spPr/>
    </dgm:pt>
    <dgm:pt modelId="{C23D1E1D-A2ED-430E-8FF0-A65ECAAE3225}" type="pres">
      <dgm:prSet presAssocID="{C2A7DE2E-95B2-4B2D-9A86-CAEDE6065AA2}" presName="composite" presStyleCnt="0"/>
      <dgm:spPr/>
    </dgm:pt>
    <dgm:pt modelId="{F4C5B9B4-A737-431E-8092-A58D08659206}" type="pres">
      <dgm:prSet presAssocID="{C2A7DE2E-95B2-4B2D-9A86-CAEDE6065AA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8E5AF-8156-4BBF-9050-944EEB4EA81D}" type="pres">
      <dgm:prSet presAssocID="{C2A7DE2E-95B2-4B2D-9A86-CAEDE6065AA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4361B-C3C8-4589-923E-53E6229FF9C6}" type="pres">
      <dgm:prSet presAssocID="{DD27E9EA-A76E-4A24-AC17-432D3DBDC2E7}" presName="sp" presStyleCnt="0"/>
      <dgm:spPr/>
    </dgm:pt>
    <dgm:pt modelId="{3DC2B023-EC15-4088-9194-5FE8799FF51D}" type="pres">
      <dgm:prSet presAssocID="{7C2E66B3-E817-4AA9-A0F3-B5A5B12BDE6D}" presName="composite" presStyleCnt="0"/>
      <dgm:spPr/>
    </dgm:pt>
    <dgm:pt modelId="{B2F9B089-86DA-4091-8C42-CBC091B74384}" type="pres">
      <dgm:prSet presAssocID="{7C2E66B3-E817-4AA9-A0F3-B5A5B12BDE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D50D4-5523-4095-B90C-FED91886E03E}" type="pres">
      <dgm:prSet presAssocID="{7C2E66B3-E817-4AA9-A0F3-B5A5B12BDE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103A5-EB6E-41EB-B8AD-234E07061673}" type="pres">
      <dgm:prSet presAssocID="{9C84E8F8-25F7-472D-9932-6ED14B6FCDA2}" presName="sp" presStyleCnt="0"/>
      <dgm:spPr/>
    </dgm:pt>
    <dgm:pt modelId="{D0B33B6E-9484-4A1D-9DD1-43E898928C45}" type="pres">
      <dgm:prSet presAssocID="{FF8B13D3-2910-4B6A-A235-7C14AB37B2FC}" presName="composite" presStyleCnt="0"/>
      <dgm:spPr/>
    </dgm:pt>
    <dgm:pt modelId="{F99C619D-62A0-438E-A465-9B73C069A165}" type="pres">
      <dgm:prSet presAssocID="{FF8B13D3-2910-4B6A-A235-7C14AB37B2F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228FB-5E6B-4304-9D67-26731D5E1DAF}" type="pres">
      <dgm:prSet presAssocID="{FF8B13D3-2910-4B6A-A235-7C14AB37B2F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7C1F7-FCFB-4CE7-81B6-FEEC9E18EBBE}" srcId="{4371D3E4-4F44-4D1B-B81B-731FA93D4391}" destId="{D1B5C769-FEC4-4EFD-A3BD-38AF3B2B90F9}" srcOrd="0" destOrd="0" parTransId="{C2EDC290-1939-474E-AF9C-88491B9ACCB3}" sibTransId="{5D977574-CD06-4BAF-AD21-01AC4D6A73EC}"/>
    <dgm:cxn modelId="{B796022C-FCBA-4A3C-B88C-7930604FFA2C}" type="presOf" srcId="{C2A7DE2E-95B2-4B2D-9A86-CAEDE6065AA2}" destId="{F4C5B9B4-A737-431E-8092-A58D08659206}" srcOrd="0" destOrd="0" presId="urn:microsoft.com/office/officeart/2005/8/layout/chevron2"/>
    <dgm:cxn modelId="{704CD0D2-367A-4412-A626-F28A255FC57E}" type="presOf" srcId="{EB2146F5-2D63-4FF2-AB5E-E3F7D761F044}" destId="{3418E5AF-8156-4BBF-9050-944EEB4EA81D}" srcOrd="0" destOrd="0" presId="urn:microsoft.com/office/officeart/2005/8/layout/chevron2"/>
    <dgm:cxn modelId="{3A0A088F-680E-436F-898A-8B89360D761E}" type="presOf" srcId="{D87C7CC5-4956-4E01-9FC4-F2413D5EC1D2}" destId="{495D50D4-5523-4095-B90C-FED91886E03E}" srcOrd="0" destOrd="0" presId="urn:microsoft.com/office/officeart/2005/8/layout/chevron2"/>
    <dgm:cxn modelId="{E7237E44-28A6-421D-BC8B-7FEC31238CA7}" srcId="{FF8B13D3-2910-4B6A-A235-7C14AB37B2FC}" destId="{1A1D312D-DB96-4862-BA2C-4D8DA27048FE}" srcOrd="0" destOrd="0" parTransId="{411512E7-8CAD-43CB-BD12-97BB332DB8EA}" sibTransId="{EA403BCC-F0A2-4256-B77E-418AC71749A5}"/>
    <dgm:cxn modelId="{65FF1C55-A46B-4323-885A-CCFE6361491D}" type="presOf" srcId="{FF8B13D3-2910-4B6A-A235-7C14AB37B2FC}" destId="{F99C619D-62A0-438E-A465-9B73C069A165}" srcOrd="0" destOrd="0" presId="urn:microsoft.com/office/officeart/2005/8/layout/chevron2"/>
    <dgm:cxn modelId="{5ADA693A-8247-4ABE-A156-206BB90E74F6}" type="presOf" srcId="{D1B5C769-FEC4-4EFD-A3BD-38AF3B2B90F9}" destId="{57214202-D856-4237-92E5-7480EDEE3A18}" srcOrd="0" destOrd="0" presId="urn:microsoft.com/office/officeart/2005/8/layout/chevron2"/>
    <dgm:cxn modelId="{A1A06881-86B4-4D55-8726-089569D28CA9}" srcId="{C2A7DE2E-95B2-4B2D-9A86-CAEDE6065AA2}" destId="{EB2146F5-2D63-4FF2-AB5E-E3F7D761F044}" srcOrd="0" destOrd="0" parTransId="{7B9666FC-9FC8-47B3-B3A5-EBEEC9C64AA9}" sibTransId="{7F6F669F-7EEE-4DB7-8886-FD89DD3594AD}"/>
    <dgm:cxn modelId="{C292A00D-7819-4F0D-80EC-F73235B20421}" srcId="{FEDDFC23-CCE5-403C-AA6B-3DD9AAB9798D}" destId="{C2A7DE2E-95B2-4B2D-9A86-CAEDE6065AA2}" srcOrd="1" destOrd="0" parTransId="{323CA0BE-198F-4CA3-AE56-5582559D98C8}" sibTransId="{DD27E9EA-A76E-4A24-AC17-432D3DBDC2E7}"/>
    <dgm:cxn modelId="{45E3C060-BE33-417F-BF98-B4BD9B17DAAE}" srcId="{FEDDFC23-CCE5-403C-AA6B-3DD9AAB9798D}" destId="{FF8B13D3-2910-4B6A-A235-7C14AB37B2FC}" srcOrd="3" destOrd="0" parTransId="{7840CCA1-3F0A-430C-86B7-4CFA5F8D8C18}" sibTransId="{2A5C770F-FF50-47EA-A88A-9D46A9A3A8CA}"/>
    <dgm:cxn modelId="{CFEB5324-0484-4969-A0F4-3C5DA860B24B}" type="presOf" srcId="{4371D3E4-4F44-4D1B-B81B-731FA93D4391}" destId="{11EB8A1F-819D-4C6E-BD87-D544E3B84F48}" srcOrd="0" destOrd="0" presId="urn:microsoft.com/office/officeart/2005/8/layout/chevron2"/>
    <dgm:cxn modelId="{853EB078-7CFD-4BE2-9F53-082725CEDC18}" srcId="{FEDDFC23-CCE5-403C-AA6B-3DD9AAB9798D}" destId="{7C2E66B3-E817-4AA9-A0F3-B5A5B12BDE6D}" srcOrd="2" destOrd="0" parTransId="{0445AA25-6B1A-4C4A-B858-6C4D679D25D6}" sibTransId="{9C84E8F8-25F7-472D-9932-6ED14B6FCDA2}"/>
    <dgm:cxn modelId="{95AA6192-9815-4C84-B695-AD801661B735}" type="presOf" srcId="{FEDDFC23-CCE5-403C-AA6B-3DD9AAB9798D}" destId="{10173980-6E3D-4EB4-99A2-E3826D376BE7}" srcOrd="0" destOrd="0" presId="urn:microsoft.com/office/officeart/2005/8/layout/chevron2"/>
    <dgm:cxn modelId="{887E28C9-7A40-45A7-BFF5-3D66EB85C144}" type="presOf" srcId="{1A1D312D-DB96-4862-BA2C-4D8DA27048FE}" destId="{F01228FB-5E6B-4304-9D67-26731D5E1DAF}" srcOrd="0" destOrd="0" presId="urn:microsoft.com/office/officeart/2005/8/layout/chevron2"/>
    <dgm:cxn modelId="{A314FFF4-8B0C-43A7-94D5-AE3ED2EA1F3F}" srcId="{FEDDFC23-CCE5-403C-AA6B-3DD9AAB9798D}" destId="{4371D3E4-4F44-4D1B-B81B-731FA93D4391}" srcOrd="0" destOrd="0" parTransId="{A59D3A3E-EF94-4F0F-8F87-5E64722B45E3}" sibTransId="{F41D438E-4ABC-4D5E-9A6C-37E95A14272F}"/>
    <dgm:cxn modelId="{0BEDBFE8-F679-4594-AB5E-9F7FAE59539E}" srcId="{7C2E66B3-E817-4AA9-A0F3-B5A5B12BDE6D}" destId="{D87C7CC5-4956-4E01-9FC4-F2413D5EC1D2}" srcOrd="0" destOrd="0" parTransId="{6B2D4B05-0D7F-46FB-8C65-355551278413}" sibTransId="{1E38C408-E66A-490B-85E6-49B6FB60924B}"/>
    <dgm:cxn modelId="{DD1C045E-1801-4173-AF84-75FE2DFF94D3}" type="presOf" srcId="{7C2E66B3-E817-4AA9-A0F3-B5A5B12BDE6D}" destId="{B2F9B089-86DA-4091-8C42-CBC091B74384}" srcOrd="0" destOrd="0" presId="urn:microsoft.com/office/officeart/2005/8/layout/chevron2"/>
    <dgm:cxn modelId="{A9AF8DC5-D7DC-4E68-87F7-EDF6B32DE73F}" type="presParOf" srcId="{10173980-6E3D-4EB4-99A2-E3826D376BE7}" destId="{055C73E2-0A39-46D6-9F36-22876D4FA5B1}" srcOrd="0" destOrd="0" presId="urn:microsoft.com/office/officeart/2005/8/layout/chevron2"/>
    <dgm:cxn modelId="{AEDC110A-B9F0-4675-811C-84BB677E3DCD}" type="presParOf" srcId="{055C73E2-0A39-46D6-9F36-22876D4FA5B1}" destId="{11EB8A1F-819D-4C6E-BD87-D544E3B84F48}" srcOrd="0" destOrd="0" presId="urn:microsoft.com/office/officeart/2005/8/layout/chevron2"/>
    <dgm:cxn modelId="{A4E420E8-935E-43EB-9D23-53A518EAF23E}" type="presParOf" srcId="{055C73E2-0A39-46D6-9F36-22876D4FA5B1}" destId="{57214202-D856-4237-92E5-7480EDEE3A18}" srcOrd="1" destOrd="0" presId="urn:microsoft.com/office/officeart/2005/8/layout/chevron2"/>
    <dgm:cxn modelId="{1F1A9AA7-D3ED-49CE-A1F5-6C9E3D9EBE62}" type="presParOf" srcId="{10173980-6E3D-4EB4-99A2-E3826D376BE7}" destId="{C6D525DE-5538-4897-BDBC-0B227BA01DCA}" srcOrd="1" destOrd="0" presId="urn:microsoft.com/office/officeart/2005/8/layout/chevron2"/>
    <dgm:cxn modelId="{9F65D555-807C-453B-BD8E-8703DCBEDDEC}" type="presParOf" srcId="{10173980-6E3D-4EB4-99A2-E3826D376BE7}" destId="{C23D1E1D-A2ED-430E-8FF0-A65ECAAE3225}" srcOrd="2" destOrd="0" presId="urn:microsoft.com/office/officeart/2005/8/layout/chevron2"/>
    <dgm:cxn modelId="{9B08641A-F6D5-4671-9D52-2E348C68DC7B}" type="presParOf" srcId="{C23D1E1D-A2ED-430E-8FF0-A65ECAAE3225}" destId="{F4C5B9B4-A737-431E-8092-A58D08659206}" srcOrd="0" destOrd="0" presId="urn:microsoft.com/office/officeart/2005/8/layout/chevron2"/>
    <dgm:cxn modelId="{C0012622-70D6-4A4B-8A1E-3C9F4DA39FDD}" type="presParOf" srcId="{C23D1E1D-A2ED-430E-8FF0-A65ECAAE3225}" destId="{3418E5AF-8156-4BBF-9050-944EEB4EA81D}" srcOrd="1" destOrd="0" presId="urn:microsoft.com/office/officeart/2005/8/layout/chevron2"/>
    <dgm:cxn modelId="{19B28465-FE1C-4532-9068-CAFDC7E2FD6B}" type="presParOf" srcId="{10173980-6E3D-4EB4-99A2-E3826D376BE7}" destId="{6EB4361B-C3C8-4589-923E-53E6229FF9C6}" srcOrd="3" destOrd="0" presId="urn:microsoft.com/office/officeart/2005/8/layout/chevron2"/>
    <dgm:cxn modelId="{9CBEF2DB-0A90-406D-A459-3460BF224F7F}" type="presParOf" srcId="{10173980-6E3D-4EB4-99A2-E3826D376BE7}" destId="{3DC2B023-EC15-4088-9194-5FE8799FF51D}" srcOrd="4" destOrd="0" presId="urn:microsoft.com/office/officeart/2005/8/layout/chevron2"/>
    <dgm:cxn modelId="{01AE4301-B381-4ED3-80FC-233939B9D7C3}" type="presParOf" srcId="{3DC2B023-EC15-4088-9194-5FE8799FF51D}" destId="{B2F9B089-86DA-4091-8C42-CBC091B74384}" srcOrd="0" destOrd="0" presId="urn:microsoft.com/office/officeart/2005/8/layout/chevron2"/>
    <dgm:cxn modelId="{2F105D9E-7FA1-4F4C-8CA6-9AC8750953B7}" type="presParOf" srcId="{3DC2B023-EC15-4088-9194-5FE8799FF51D}" destId="{495D50D4-5523-4095-B90C-FED91886E03E}" srcOrd="1" destOrd="0" presId="urn:microsoft.com/office/officeart/2005/8/layout/chevron2"/>
    <dgm:cxn modelId="{7C2DB73A-7703-4EBB-9346-8AE01A719F59}" type="presParOf" srcId="{10173980-6E3D-4EB4-99A2-E3826D376BE7}" destId="{4FA103A5-EB6E-41EB-B8AD-234E07061673}" srcOrd="5" destOrd="0" presId="urn:microsoft.com/office/officeart/2005/8/layout/chevron2"/>
    <dgm:cxn modelId="{3D001B60-70DA-4D4C-95AF-376448B2AA7F}" type="presParOf" srcId="{10173980-6E3D-4EB4-99A2-E3826D376BE7}" destId="{D0B33B6E-9484-4A1D-9DD1-43E898928C45}" srcOrd="6" destOrd="0" presId="urn:microsoft.com/office/officeart/2005/8/layout/chevron2"/>
    <dgm:cxn modelId="{011519EB-6AB7-4FD5-BEC1-B504BF573185}" type="presParOf" srcId="{D0B33B6E-9484-4A1D-9DD1-43E898928C45}" destId="{F99C619D-62A0-438E-A465-9B73C069A165}" srcOrd="0" destOrd="0" presId="urn:microsoft.com/office/officeart/2005/8/layout/chevron2"/>
    <dgm:cxn modelId="{0B1F7A7A-2A6E-43A2-8172-B5326D23A171}" type="presParOf" srcId="{D0B33B6E-9484-4A1D-9DD1-43E898928C45}" destId="{F01228FB-5E6B-4304-9D67-26731D5E1D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064A87-796A-41F8-9925-69C13AB3DF40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</dgm:pt>
    <dgm:pt modelId="{D66F3D8B-FE81-4B09-B061-4C1101316398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художественное творчество</a:t>
          </a:r>
          <a:endParaRPr lang="ru-RU" b="1" dirty="0"/>
        </a:p>
      </dgm:t>
    </dgm:pt>
    <dgm:pt modelId="{34EABA20-7AB5-4043-B151-90A8ABEE6236}" type="parTrans" cxnId="{EB0CFA6F-95AA-48E9-BB9B-691A5FFD3541}">
      <dgm:prSet/>
      <dgm:spPr/>
      <dgm:t>
        <a:bodyPr/>
        <a:lstStyle/>
        <a:p>
          <a:endParaRPr lang="ru-RU"/>
        </a:p>
      </dgm:t>
    </dgm:pt>
    <dgm:pt modelId="{A7728EB1-F7F0-4FA9-9B8C-F98162053972}" type="sibTrans" cxnId="{EB0CFA6F-95AA-48E9-BB9B-691A5FFD3541}">
      <dgm:prSet/>
      <dgm:spPr/>
      <dgm:t>
        <a:bodyPr/>
        <a:lstStyle/>
        <a:p>
          <a:endParaRPr lang="ru-RU"/>
        </a:p>
      </dgm:t>
    </dgm:pt>
    <dgm:pt modelId="{4A7E4B3D-D977-4FAB-B4F3-F14DF556E3B8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туристско-краеведческая</a:t>
          </a:r>
          <a:endParaRPr lang="ru-RU" b="1" dirty="0"/>
        </a:p>
      </dgm:t>
    </dgm:pt>
    <dgm:pt modelId="{1AF2B1A0-F440-4536-9AE6-D9079EF247AA}" type="parTrans" cxnId="{4A38D954-DEAA-4E90-8044-177BF8D61BE5}">
      <dgm:prSet/>
      <dgm:spPr/>
      <dgm:t>
        <a:bodyPr/>
        <a:lstStyle/>
        <a:p>
          <a:endParaRPr lang="ru-RU"/>
        </a:p>
      </dgm:t>
    </dgm:pt>
    <dgm:pt modelId="{1013F2F5-2663-42C1-B031-C10A08933534}" type="sibTrans" cxnId="{4A38D954-DEAA-4E90-8044-177BF8D61BE5}">
      <dgm:prSet/>
      <dgm:spPr/>
      <dgm:t>
        <a:bodyPr/>
        <a:lstStyle/>
        <a:p>
          <a:endParaRPr lang="ru-RU"/>
        </a:p>
      </dgm:t>
    </dgm:pt>
    <dgm:pt modelId="{16DF2A1C-4A35-4CA7-837E-BD133B8FBA56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трудовая</a:t>
          </a:r>
          <a:endParaRPr lang="ru-RU" b="1" dirty="0"/>
        </a:p>
      </dgm:t>
    </dgm:pt>
    <dgm:pt modelId="{CEC53D8C-5AD2-4B66-AAFF-3FE2559DF2F1}" type="parTrans" cxnId="{9B472409-852F-4072-8E70-1787806D6E1E}">
      <dgm:prSet/>
      <dgm:spPr/>
      <dgm:t>
        <a:bodyPr/>
        <a:lstStyle/>
        <a:p>
          <a:endParaRPr lang="ru-RU"/>
        </a:p>
      </dgm:t>
    </dgm:pt>
    <dgm:pt modelId="{97EFDBFC-44F5-43E8-AC32-0F528B777425}" type="sibTrans" cxnId="{9B472409-852F-4072-8E70-1787806D6E1E}">
      <dgm:prSet/>
      <dgm:spPr/>
      <dgm:t>
        <a:bodyPr/>
        <a:lstStyle/>
        <a:p>
          <a:endParaRPr lang="ru-RU"/>
        </a:p>
      </dgm:t>
    </dgm:pt>
    <dgm:pt modelId="{F32C06DC-6E1F-4C72-9C46-1C79416081A8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игровая</a:t>
          </a:r>
          <a:endParaRPr lang="ru-RU" b="1" dirty="0"/>
        </a:p>
      </dgm:t>
    </dgm:pt>
    <dgm:pt modelId="{6513F7D4-E3E9-4407-94B1-1721AE0CA75C}" type="parTrans" cxnId="{EE1D6BB5-A9C6-48F5-B550-5C22D6B9094F}">
      <dgm:prSet/>
      <dgm:spPr/>
      <dgm:t>
        <a:bodyPr/>
        <a:lstStyle/>
        <a:p>
          <a:endParaRPr lang="ru-RU"/>
        </a:p>
      </dgm:t>
    </dgm:pt>
    <dgm:pt modelId="{26BEB889-D229-4B58-8BB5-0A7F4913336C}" type="sibTrans" cxnId="{EE1D6BB5-A9C6-48F5-B550-5C22D6B9094F}">
      <dgm:prSet/>
      <dgm:spPr/>
      <dgm:t>
        <a:bodyPr/>
        <a:lstStyle/>
        <a:p>
          <a:endParaRPr lang="ru-RU"/>
        </a:p>
      </dgm:t>
    </dgm:pt>
    <dgm:pt modelId="{89182FF7-DB26-44B9-AA1D-A0271919DBCA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спортивно-оздоровительная</a:t>
          </a:r>
          <a:endParaRPr lang="ru-RU" b="1" dirty="0"/>
        </a:p>
      </dgm:t>
    </dgm:pt>
    <dgm:pt modelId="{F67C3B95-5057-4D04-9D24-1CD564C24B44}" type="parTrans" cxnId="{430BE1EB-2805-47F9-90EA-2120E5D58D8A}">
      <dgm:prSet/>
      <dgm:spPr/>
      <dgm:t>
        <a:bodyPr/>
        <a:lstStyle/>
        <a:p>
          <a:endParaRPr lang="ru-RU"/>
        </a:p>
      </dgm:t>
    </dgm:pt>
    <dgm:pt modelId="{6CD9BCC0-F4BB-4EF6-ADF1-567CF6364324}" type="sibTrans" cxnId="{430BE1EB-2805-47F9-90EA-2120E5D58D8A}">
      <dgm:prSet/>
      <dgm:spPr/>
      <dgm:t>
        <a:bodyPr/>
        <a:lstStyle/>
        <a:p>
          <a:endParaRPr lang="ru-RU"/>
        </a:p>
      </dgm:t>
    </dgm:pt>
    <dgm:pt modelId="{89FEE9AC-F2F0-42E2-8F8F-835203776C0C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проблемно-ценностное общение</a:t>
          </a:r>
          <a:endParaRPr lang="ru-RU" b="1" dirty="0"/>
        </a:p>
      </dgm:t>
    </dgm:pt>
    <dgm:pt modelId="{3CC134B3-E89E-4B4C-A30D-98F52DFD9FD2}" type="parTrans" cxnId="{5AEC3CE5-27CF-41D5-9D67-4B0A70D39414}">
      <dgm:prSet/>
      <dgm:spPr/>
      <dgm:t>
        <a:bodyPr/>
        <a:lstStyle/>
        <a:p>
          <a:endParaRPr lang="ru-RU"/>
        </a:p>
      </dgm:t>
    </dgm:pt>
    <dgm:pt modelId="{5DE8BF25-5DF8-4B96-82D2-598AC56D0706}" type="sibTrans" cxnId="{5AEC3CE5-27CF-41D5-9D67-4B0A70D39414}">
      <dgm:prSet/>
      <dgm:spPr/>
      <dgm:t>
        <a:bodyPr/>
        <a:lstStyle/>
        <a:p>
          <a:endParaRPr lang="ru-RU"/>
        </a:p>
      </dgm:t>
    </dgm:pt>
    <dgm:pt modelId="{475178AE-26F6-464C-BFF3-879B8629A8FB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познавательная</a:t>
          </a:r>
          <a:endParaRPr lang="ru-RU" b="1" dirty="0"/>
        </a:p>
      </dgm:t>
    </dgm:pt>
    <dgm:pt modelId="{128F68C4-8D65-4F49-A179-B8CF604704DA}" type="parTrans" cxnId="{497282FC-0AE2-4B2A-8D6F-5D72A95CFEB0}">
      <dgm:prSet/>
      <dgm:spPr/>
      <dgm:t>
        <a:bodyPr/>
        <a:lstStyle/>
        <a:p>
          <a:endParaRPr lang="ru-RU"/>
        </a:p>
      </dgm:t>
    </dgm:pt>
    <dgm:pt modelId="{6DB98D18-1DD1-403C-90D9-069F7BD543DB}" type="sibTrans" cxnId="{497282FC-0AE2-4B2A-8D6F-5D72A95CFEB0}">
      <dgm:prSet/>
      <dgm:spPr/>
      <dgm:t>
        <a:bodyPr/>
        <a:lstStyle/>
        <a:p>
          <a:endParaRPr lang="ru-RU"/>
        </a:p>
      </dgm:t>
    </dgm:pt>
    <dgm:pt modelId="{B57E1DC0-2413-42E4-9BF0-FC88B176D9CC}" type="pres">
      <dgm:prSet presAssocID="{0D064A87-796A-41F8-9925-69C13AB3DF40}" presName="Name0" presStyleCnt="0">
        <dgm:presLayoutVars>
          <dgm:dir/>
          <dgm:resizeHandles val="exact"/>
        </dgm:presLayoutVars>
      </dgm:prSet>
      <dgm:spPr/>
    </dgm:pt>
    <dgm:pt modelId="{0AF2964A-DD70-435A-8CF2-252D44949B75}" type="pres">
      <dgm:prSet presAssocID="{0D064A87-796A-41F8-9925-69C13AB3DF40}" presName="cycle" presStyleCnt="0"/>
      <dgm:spPr/>
    </dgm:pt>
    <dgm:pt modelId="{520FB742-2519-4AF3-81B4-B4F4B24EBCDD}" type="pres">
      <dgm:prSet presAssocID="{D66F3D8B-FE81-4B09-B061-4C1101316398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8AFEF-D992-4177-B921-F58B1BD40448}" type="pres">
      <dgm:prSet presAssocID="{A7728EB1-F7F0-4FA9-9B8C-F98162053972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001DD94F-2918-4573-BEFE-2EC25BD93DC5}" type="pres">
      <dgm:prSet presAssocID="{4A7E4B3D-D977-4FAB-B4F3-F14DF556E3B8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C6977-0668-4367-8939-44FF6BB5B761}" type="pres">
      <dgm:prSet presAssocID="{16DF2A1C-4A35-4CA7-837E-BD133B8FBA56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1D338-57C1-40E3-A19E-793D8D752A92}" type="pres">
      <dgm:prSet presAssocID="{F32C06DC-6E1F-4C72-9C46-1C79416081A8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C2B59-0680-4EB4-B925-82136C9949B9}" type="pres">
      <dgm:prSet presAssocID="{89182FF7-DB26-44B9-AA1D-A0271919DBCA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B92BC-BF31-467D-BAD4-E2C822F38DD0}" type="pres">
      <dgm:prSet presAssocID="{89FEE9AC-F2F0-42E2-8F8F-835203776C0C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B0511-7994-4420-A2AF-429A640A50A0}" type="pres">
      <dgm:prSet presAssocID="{475178AE-26F6-464C-BFF3-879B8629A8FB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D0548D-EA12-493E-B8CB-2B9D87B9DBAA}" type="presOf" srcId="{A7728EB1-F7F0-4FA9-9B8C-F98162053972}" destId="{B8F8AFEF-D992-4177-B921-F58B1BD40448}" srcOrd="0" destOrd="0" presId="urn:microsoft.com/office/officeart/2005/8/layout/cycle3"/>
    <dgm:cxn modelId="{B9F5732F-25F1-4074-9E24-50860A21F270}" type="presOf" srcId="{0D064A87-796A-41F8-9925-69C13AB3DF40}" destId="{B57E1DC0-2413-42E4-9BF0-FC88B176D9CC}" srcOrd="0" destOrd="0" presId="urn:microsoft.com/office/officeart/2005/8/layout/cycle3"/>
    <dgm:cxn modelId="{A35614C2-1906-4079-AA5B-1ECC87B5EADF}" type="presOf" srcId="{89FEE9AC-F2F0-42E2-8F8F-835203776C0C}" destId="{7E3B92BC-BF31-467D-BAD4-E2C822F38DD0}" srcOrd="0" destOrd="0" presId="urn:microsoft.com/office/officeart/2005/8/layout/cycle3"/>
    <dgm:cxn modelId="{9B472409-852F-4072-8E70-1787806D6E1E}" srcId="{0D064A87-796A-41F8-9925-69C13AB3DF40}" destId="{16DF2A1C-4A35-4CA7-837E-BD133B8FBA56}" srcOrd="2" destOrd="0" parTransId="{CEC53D8C-5AD2-4B66-AAFF-3FE2559DF2F1}" sibTransId="{97EFDBFC-44F5-43E8-AC32-0F528B777425}"/>
    <dgm:cxn modelId="{4A38D954-DEAA-4E90-8044-177BF8D61BE5}" srcId="{0D064A87-796A-41F8-9925-69C13AB3DF40}" destId="{4A7E4B3D-D977-4FAB-B4F3-F14DF556E3B8}" srcOrd="1" destOrd="0" parTransId="{1AF2B1A0-F440-4536-9AE6-D9079EF247AA}" sibTransId="{1013F2F5-2663-42C1-B031-C10A08933534}"/>
    <dgm:cxn modelId="{EB0CFA6F-95AA-48E9-BB9B-691A5FFD3541}" srcId="{0D064A87-796A-41F8-9925-69C13AB3DF40}" destId="{D66F3D8B-FE81-4B09-B061-4C1101316398}" srcOrd="0" destOrd="0" parTransId="{34EABA20-7AB5-4043-B151-90A8ABEE6236}" sibTransId="{A7728EB1-F7F0-4FA9-9B8C-F98162053972}"/>
    <dgm:cxn modelId="{EFAA2AD6-4C7D-44C8-9921-9C61E5D73CD4}" type="presOf" srcId="{475178AE-26F6-464C-BFF3-879B8629A8FB}" destId="{2EBB0511-7994-4420-A2AF-429A640A50A0}" srcOrd="0" destOrd="0" presId="urn:microsoft.com/office/officeart/2005/8/layout/cycle3"/>
    <dgm:cxn modelId="{4194817B-7769-4F17-AC8B-D9EDEA15EC1F}" type="presOf" srcId="{F32C06DC-6E1F-4C72-9C46-1C79416081A8}" destId="{5CF1D338-57C1-40E3-A19E-793D8D752A92}" srcOrd="0" destOrd="0" presId="urn:microsoft.com/office/officeart/2005/8/layout/cycle3"/>
    <dgm:cxn modelId="{430BE1EB-2805-47F9-90EA-2120E5D58D8A}" srcId="{0D064A87-796A-41F8-9925-69C13AB3DF40}" destId="{89182FF7-DB26-44B9-AA1D-A0271919DBCA}" srcOrd="4" destOrd="0" parTransId="{F67C3B95-5057-4D04-9D24-1CD564C24B44}" sibTransId="{6CD9BCC0-F4BB-4EF6-ADF1-567CF6364324}"/>
    <dgm:cxn modelId="{EE1D6BB5-A9C6-48F5-B550-5C22D6B9094F}" srcId="{0D064A87-796A-41F8-9925-69C13AB3DF40}" destId="{F32C06DC-6E1F-4C72-9C46-1C79416081A8}" srcOrd="3" destOrd="0" parTransId="{6513F7D4-E3E9-4407-94B1-1721AE0CA75C}" sibTransId="{26BEB889-D229-4B58-8BB5-0A7F4913336C}"/>
    <dgm:cxn modelId="{420557EE-105C-4A86-BDD9-0042AC5B2983}" type="presOf" srcId="{4A7E4B3D-D977-4FAB-B4F3-F14DF556E3B8}" destId="{001DD94F-2918-4573-BEFE-2EC25BD93DC5}" srcOrd="0" destOrd="0" presId="urn:microsoft.com/office/officeart/2005/8/layout/cycle3"/>
    <dgm:cxn modelId="{5AEC3CE5-27CF-41D5-9D67-4B0A70D39414}" srcId="{0D064A87-796A-41F8-9925-69C13AB3DF40}" destId="{89FEE9AC-F2F0-42E2-8F8F-835203776C0C}" srcOrd="5" destOrd="0" parTransId="{3CC134B3-E89E-4B4C-A30D-98F52DFD9FD2}" sibTransId="{5DE8BF25-5DF8-4B96-82D2-598AC56D0706}"/>
    <dgm:cxn modelId="{497282FC-0AE2-4B2A-8D6F-5D72A95CFEB0}" srcId="{0D064A87-796A-41F8-9925-69C13AB3DF40}" destId="{475178AE-26F6-464C-BFF3-879B8629A8FB}" srcOrd="6" destOrd="0" parTransId="{128F68C4-8D65-4F49-A179-B8CF604704DA}" sibTransId="{6DB98D18-1DD1-403C-90D9-069F7BD543DB}"/>
    <dgm:cxn modelId="{F7941328-B55D-478E-AF91-8F72B8B66990}" type="presOf" srcId="{16DF2A1C-4A35-4CA7-837E-BD133B8FBA56}" destId="{731C6977-0668-4367-8939-44FF6BB5B761}" srcOrd="0" destOrd="0" presId="urn:microsoft.com/office/officeart/2005/8/layout/cycle3"/>
    <dgm:cxn modelId="{B9FF09B0-C484-49A3-A323-29677654DB52}" type="presOf" srcId="{89182FF7-DB26-44B9-AA1D-A0271919DBCA}" destId="{810C2B59-0680-4EB4-B925-82136C9949B9}" srcOrd="0" destOrd="0" presId="urn:microsoft.com/office/officeart/2005/8/layout/cycle3"/>
    <dgm:cxn modelId="{F13ACF58-BB81-426D-946B-6A9A4F89B01D}" type="presOf" srcId="{D66F3D8B-FE81-4B09-B061-4C1101316398}" destId="{520FB742-2519-4AF3-81B4-B4F4B24EBCDD}" srcOrd="0" destOrd="0" presId="urn:microsoft.com/office/officeart/2005/8/layout/cycle3"/>
    <dgm:cxn modelId="{8C4B6619-B9E4-4BC2-A5E1-01BCC438C412}" type="presParOf" srcId="{B57E1DC0-2413-42E4-9BF0-FC88B176D9CC}" destId="{0AF2964A-DD70-435A-8CF2-252D44949B75}" srcOrd="0" destOrd="0" presId="urn:microsoft.com/office/officeart/2005/8/layout/cycle3"/>
    <dgm:cxn modelId="{6BA3F3D7-CCFC-41CD-80DA-80C816CF189A}" type="presParOf" srcId="{0AF2964A-DD70-435A-8CF2-252D44949B75}" destId="{520FB742-2519-4AF3-81B4-B4F4B24EBCDD}" srcOrd="0" destOrd="0" presId="urn:microsoft.com/office/officeart/2005/8/layout/cycle3"/>
    <dgm:cxn modelId="{450CBAD4-1674-483A-BB2A-130EC6F7D5DD}" type="presParOf" srcId="{0AF2964A-DD70-435A-8CF2-252D44949B75}" destId="{B8F8AFEF-D992-4177-B921-F58B1BD40448}" srcOrd="1" destOrd="0" presId="urn:microsoft.com/office/officeart/2005/8/layout/cycle3"/>
    <dgm:cxn modelId="{F9152947-3F8B-49D8-9CDC-6EA14E88B34B}" type="presParOf" srcId="{0AF2964A-DD70-435A-8CF2-252D44949B75}" destId="{001DD94F-2918-4573-BEFE-2EC25BD93DC5}" srcOrd="2" destOrd="0" presId="urn:microsoft.com/office/officeart/2005/8/layout/cycle3"/>
    <dgm:cxn modelId="{70DA02F8-B5FB-4D39-B524-77D3062292CC}" type="presParOf" srcId="{0AF2964A-DD70-435A-8CF2-252D44949B75}" destId="{731C6977-0668-4367-8939-44FF6BB5B761}" srcOrd="3" destOrd="0" presId="urn:microsoft.com/office/officeart/2005/8/layout/cycle3"/>
    <dgm:cxn modelId="{6228468E-4149-4FB7-8314-C85D1CC39AFA}" type="presParOf" srcId="{0AF2964A-DD70-435A-8CF2-252D44949B75}" destId="{5CF1D338-57C1-40E3-A19E-793D8D752A92}" srcOrd="4" destOrd="0" presId="urn:microsoft.com/office/officeart/2005/8/layout/cycle3"/>
    <dgm:cxn modelId="{187CDD65-8B24-4D27-943E-E48B28AEA3B5}" type="presParOf" srcId="{0AF2964A-DD70-435A-8CF2-252D44949B75}" destId="{810C2B59-0680-4EB4-B925-82136C9949B9}" srcOrd="5" destOrd="0" presId="urn:microsoft.com/office/officeart/2005/8/layout/cycle3"/>
    <dgm:cxn modelId="{316D33A4-EF45-4BD1-B4D9-267D07704BA4}" type="presParOf" srcId="{0AF2964A-DD70-435A-8CF2-252D44949B75}" destId="{7E3B92BC-BF31-467D-BAD4-E2C822F38DD0}" srcOrd="6" destOrd="0" presId="urn:microsoft.com/office/officeart/2005/8/layout/cycle3"/>
    <dgm:cxn modelId="{EDE30038-5DB9-46CA-A2B9-AB4C0C4D548D}" type="presParOf" srcId="{0AF2964A-DD70-435A-8CF2-252D44949B75}" destId="{2EBB0511-7994-4420-A2AF-429A640A50A0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B8A1F-819D-4C6E-BD87-D544E3B84F48}">
      <dsp:nvSpPr>
        <dsp:cNvPr id="0" name=""/>
        <dsp:cNvSpPr/>
      </dsp:nvSpPr>
      <dsp:spPr>
        <a:xfrm rot="5400000">
          <a:off x="-216462" y="219445"/>
          <a:ext cx="1443083" cy="101015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-5400000">
        <a:off x="1" y="508061"/>
        <a:ext cx="1010158" cy="432925"/>
      </dsp:txXfrm>
    </dsp:sp>
    <dsp:sp modelId="{57214202-D856-4237-92E5-7480EDEE3A18}">
      <dsp:nvSpPr>
        <dsp:cNvPr id="0" name=""/>
        <dsp:cNvSpPr/>
      </dsp:nvSpPr>
      <dsp:spPr>
        <a:xfrm rot="5400000">
          <a:off x="4212379" y="-3199238"/>
          <a:ext cx="938004" cy="7342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воспитание - обязательная и неотъемлемая часть образовательного процесса в образовательной организации</a:t>
          </a:r>
          <a:endParaRPr lang="ru-RU" sz="2000" kern="1200" dirty="0"/>
        </a:p>
      </dsp:txBody>
      <dsp:txXfrm rot="-5400000">
        <a:off x="1010158" y="48773"/>
        <a:ext cx="7296656" cy="846424"/>
      </dsp:txXfrm>
    </dsp:sp>
    <dsp:sp modelId="{F4C5B9B4-A737-431E-8092-A58D08659206}">
      <dsp:nvSpPr>
        <dsp:cNvPr id="0" name=""/>
        <dsp:cNvSpPr/>
      </dsp:nvSpPr>
      <dsp:spPr>
        <a:xfrm rot="5400000">
          <a:off x="-216462" y="1517884"/>
          <a:ext cx="1443083" cy="1010158"/>
        </a:xfrm>
        <a:prstGeom prst="chevron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-5400000">
        <a:off x="1" y="1806500"/>
        <a:ext cx="1010158" cy="432925"/>
      </dsp:txXfrm>
    </dsp:sp>
    <dsp:sp modelId="{3418E5AF-8156-4BBF-9050-944EEB4EA81D}">
      <dsp:nvSpPr>
        <dsp:cNvPr id="0" name=""/>
        <dsp:cNvSpPr/>
      </dsp:nvSpPr>
      <dsp:spPr>
        <a:xfrm rot="5400000">
          <a:off x="4212379" y="-1900798"/>
          <a:ext cx="938004" cy="7342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содержание воспитательной деятельности в урочной, внеурочной, внеклассной деятельности определяют духовно-нравственные ценности</a:t>
          </a:r>
          <a:endParaRPr lang="ru-RU" sz="2000" kern="1200" dirty="0"/>
        </a:p>
      </dsp:txBody>
      <dsp:txXfrm rot="-5400000">
        <a:off x="1010158" y="1347213"/>
        <a:ext cx="7296656" cy="846424"/>
      </dsp:txXfrm>
    </dsp:sp>
    <dsp:sp modelId="{B2F9B089-86DA-4091-8C42-CBC091B74384}">
      <dsp:nvSpPr>
        <dsp:cNvPr id="0" name=""/>
        <dsp:cNvSpPr/>
      </dsp:nvSpPr>
      <dsp:spPr>
        <a:xfrm rot="5400000">
          <a:off x="-216462" y="2816324"/>
          <a:ext cx="1443083" cy="1010158"/>
        </a:xfrm>
        <a:prstGeom prst="chevron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-5400000">
        <a:off x="1" y="3104940"/>
        <a:ext cx="1010158" cy="432925"/>
      </dsp:txXfrm>
    </dsp:sp>
    <dsp:sp modelId="{495D50D4-5523-4095-B90C-FED91886E03E}">
      <dsp:nvSpPr>
        <dsp:cNvPr id="0" name=""/>
        <dsp:cNvSpPr/>
      </dsp:nvSpPr>
      <dsp:spPr>
        <a:xfrm rot="5400000">
          <a:off x="4212379" y="-602359"/>
          <a:ext cx="938004" cy="7342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воспитательный потенциал совместной с обучающимися деятельности реализуют </a:t>
          </a: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все педагогические работники 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образовательной организации</a:t>
          </a:r>
          <a:endParaRPr lang="ru-RU" sz="2000" kern="1200" dirty="0"/>
        </a:p>
      </dsp:txBody>
      <dsp:txXfrm rot="-5400000">
        <a:off x="1010158" y="2645652"/>
        <a:ext cx="7296656" cy="846424"/>
      </dsp:txXfrm>
    </dsp:sp>
    <dsp:sp modelId="{F99C619D-62A0-438E-A465-9B73C069A165}">
      <dsp:nvSpPr>
        <dsp:cNvPr id="0" name=""/>
        <dsp:cNvSpPr/>
      </dsp:nvSpPr>
      <dsp:spPr>
        <a:xfrm rot="5400000">
          <a:off x="-216462" y="4114764"/>
          <a:ext cx="1443083" cy="1010158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-5400000">
        <a:off x="1" y="4403380"/>
        <a:ext cx="1010158" cy="432925"/>
      </dsp:txXfrm>
    </dsp:sp>
    <dsp:sp modelId="{F01228FB-5E6B-4304-9D67-26731D5E1DAF}">
      <dsp:nvSpPr>
        <dsp:cNvPr id="0" name=""/>
        <dsp:cNvSpPr/>
      </dsp:nvSpPr>
      <dsp:spPr>
        <a:xfrm rot="5400000">
          <a:off x="4212379" y="696080"/>
          <a:ext cx="938004" cy="7342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рабочая программа воспитания является обязательным методическим документом, определяющим комплекс основных характеристик воспитательной работы</a:t>
          </a:r>
          <a:endParaRPr lang="ru-RU" sz="2000" kern="1200" dirty="0"/>
        </a:p>
      </dsp:txBody>
      <dsp:txXfrm rot="-5400000">
        <a:off x="1010158" y="3944091"/>
        <a:ext cx="7296656" cy="846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8AFEF-D992-4177-B921-F58B1BD40448}">
      <dsp:nvSpPr>
        <dsp:cNvPr id="0" name=""/>
        <dsp:cNvSpPr/>
      </dsp:nvSpPr>
      <dsp:spPr>
        <a:xfrm>
          <a:off x="541987" y="-36676"/>
          <a:ext cx="5324736" cy="5324736"/>
        </a:xfrm>
        <a:prstGeom prst="circularArrow">
          <a:avLst>
            <a:gd name="adj1" fmla="val 5544"/>
            <a:gd name="adj2" fmla="val 330680"/>
            <a:gd name="adj3" fmla="val 14525762"/>
            <a:gd name="adj4" fmla="val 16944523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FB742-2519-4AF3-81B4-B4F4B24EBCDD}">
      <dsp:nvSpPr>
        <dsp:cNvPr id="0" name=""/>
        <dsp:cNvSpPr/>
      </dsp:nvSpPr>
      <dsp:spPr>
        <a:xfrm>
          <a:off x="2381362" y="740"/>
          <a:ext cx="1645987" cy="82299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художественное творчество</a:t>
          </a:r>
          <a:endParaRPr lang="ru-RU" sz="1300" b="1" kern="1200" dirty="0"/>
        </a:p>
      </dsp:txBody>
      <dsp:txXfrm>
        <a:off x="2421537" y="40915"/>
        <a:ext cx="1565637" cy="742643"/>
      </dsp:txXfrm>
    </dsp:sp>
    <dsp:sp modelId="{001DD94F-2918-4573-BEFE-2EC25BD93DC5}">
      <dsp:nvSpPr>
        <dsp:cNvPr id="0" name=""/>
        <dsp:cNvSpPr/>
      </dsp:nvSpPr>
      <dsp:spPr>
        <a:xfrm>
          <a:off x="4156648" y="855673"/>
          <a:ext cx="1645987" cy="822993"/>
        </a:xfrm>
        <a:prstGeom prst="roundRect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туристско-краеведческая</a:t>
          </a:r>
          <a:endParaRPr lang="ru-RU" sz="1300" b="1" kern="1200" dirty="0"/>
        </a:p>
      </dsp:txBody>
      <dsp:txXfrm>
        <a:off x="4196823" y="895848"/>
        <a:ext cx="1565637" cy="742643"/>
      </dsp:txXfrm>
    </dsp:sp>
    <dsp:sp modelId="{731C6977-0668-4367-8939-44FF6BB5B761}">
      <dsp:nvSpPr>
        <dsp:cNvPr id="0" name=""/>
        <dsp:cNvSpPr/>
      </dsp:nvSpPr>
      <dsp:spPr>
        <a:xfrm>
          <a:off x="4595108" y="2776690"/>
          <a:ext cx="1645987" cy="822993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трудовая</a:t>
          </a:r>
          <a:endParaRPr lang="ru-RU" sz="1300" b="1" kern="1200" dirty="0"/>
        </a:p>
      </dsp:txBody>
      <dsp:txXfrm>
        <a:off x="4635283" y="2816865"/>
        <a:ext cx="1565637" cy="742643"/>
      </dsp:txXfrm>
    </dsp:sp>
    <dsp:sp modelId="{5CF1D338-57C1-40E3-A19E-793D8D752A92}">
      <dsp:nvSpPr>
        <dsp:cNvPr id="0" name=""/>
        <dsp:cNvSpPr/>
      </dsp:nvSpPr>
      <dsp:spPr>
        <a:xfrm>
          <a:off x="3366571" y="4317225"/>
          <a:ext cx="1645987" cy="822993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игровая</a:t>
          </a:r>
          <a:endParaRPr lang="ru-RU" sz="1300" b="1" kern="1200" dirty="0"/>
        </a:p>
      </dsp:txBody>
      <dsp:txXfrm>
        <a:off x="3406746" y="4357400"/>
        <a:ext cx="1565637" cy="742643"/>
      </dsp:txXfrm>
    </dsp:sp>
    <dsp:sp modelId="{810C2B59-0680-4EB4-B925-82136C9949B9}">
      <dsp:nvSpPr>
        <dsp:cNvPr id="0" name=""/>
        <dsp:cNvSpPr/>
      </dsp:nvSpPr>
      <dsp:spPr>
        <a:xfrm>
          <a:off x="1396152" y="4317225"/>
          <a:ext cx="1645987" cy="822993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спортивно-оздоровительная</a:t>
          </a:r>
          <a:endParaRPr lang="ru-RU" sz="1300" b="1" kern="1200" dirty="0"/>
        </a:p>
      </dsp:txBody>
      <dsp:txXfrm>
        <a:off x="1436327" y="4357400"/>
        <a:ext cx="1565637" cy="742643"/>
      </dsp:txXfrm>
    </dsp:sp>
    <dsp:sp modelId="{7E3B92BC-BF31-467D-BAD4-E2C822F38DD0}">
      <dsp:nvSpPr>
        <dsp:cNvPr id="0" name=""/>
        <dsp:cNvSpPr/>
      </dsp:nvSpPr>
      <dsp:spPr>
        <a:xfrm>
          <a:off x="167616" y="2776690"/>
          <a:ext cx="1645987" cy="822993"/>
        </a:xfrm>
        <a:prstGeom prst="roundRect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проблемно-ценностное общение</a:t>
          </a:r>
          <a:endParaRPr lang="ru-RU" sz="1300" b="1" kern="1200" dirty="0"/>
        </a:p>
      </dsp:txBody>
      <dsp:txXfrm>
        <a:off x="207791" y="2816865"/>
        <a:ext cx="1565637" cy="742643"/>
      </dsp:txXfrm>
    </dsp:sp>
    <dsp:sp modelId="{2EBB0511-7994-4420-A2AF-429A640A50A0}">
      <dsp:nvSpPr>
        <dsp:cNvPr id="0" name=""/>
        <dsp:cNvSpPr/>
      </dsp:nvSpPr>
      <dsp:spPr>
        <a:xfrm>
          <a:off x="606075" y="855673"/>
          <a:ext cx="1645987" cy="822993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познавательная</a:t>
          </a:r>
          <a:endParaRPr lang="ru-RU" sz="1300" b="1" kern="1200" dirty="0"/>
        </a:p>
      </dsp:txBody>
      <dsp:txXfrm>
        <a:off x="646250" y="895848"/>
        <a:ext cx="1565637" cy="742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alena.m.56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Методическая </a:t>
            </a:r>
            <a:r>
              <a:rPr lang="ru-RU" sz="2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поддержка руководящих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педагогических работников образовательных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организаций</a:t>
            </a:r>
            <a:b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Проблемы </a:t>
            </a:r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проектирования Рабочей программы воспитания в образовательной организации</a:t>
            </a:r>
            <a:b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437112"/>
            <a:ext cx="6400800" cy="1752600"/>
          </a:xfrm>
        </p:spPr>
        <p:txBody>
          <a:bodyPr>
            <a:normAutofit fontScale="47500" lnSpcReduction="20000"/>
          </a:bodyPr>
          <a:lstStyle/>
          <a:p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Моисеева Алена Николаевна,</a:t>
            </a:r>
          </a:p>
          <a:p>
            <a:pPr algn="r"/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.п.н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., доцент, доцент кафедры дошкольного, коррекционного, дополнительного образования и проблем воспитания</a:t>
            </a:r>
          </a:p>
          <a:p>
            <a:pPr algn="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Институт непрерывного образования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630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664"/>
            <a:ext cx="3603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221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108012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Замечания, выявленные при проектировании рабочих программ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076" y="1988840"/>
            <a:ext cx="8430404" cy="47525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6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проектирование осуществляется без учета Примерной программы воспитания</a:t>
            </a:r>
          </a:p>
          <a:p>
            <a:pPr marL="0" indent="0">
              <a:buNone/>
            </a:pPr>
            <a:r>
              <a:rPr lang="ru-RU" sz="6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описание инвариантных модулей не соотнесено с актуальными версиями документов</a:t>
            </a:r>
          </a:p>
          <a:p>
            <a:pPr marL="0" indent="0">
              <a:buNone/>
            </a:pPr>
            <a:r>
              <a:rPr lang="ru-RU" sz="6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содержание вариативных модулей не совпадает с ежегодным календарным планом воспитательной работы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вариативные модели не отражают реальных направлений и форм воспитательной работы</a:t>
            </a:r>
          </a:p>
          <a:p>
            <a:pPr marL="0" indent="0">
              <a:buNone/>
            </a:pPr>
            <a:r>
              <a:rPr lang="ru-RU" sz="7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выбранные формы воспитательной деятельности не соответствуют содержанию вариативных модулей</a:t>
            </a:r>
          </a:p>
          <a:p>
            <a:pPr marL="0" indent="0">
              <a:buNone/>
            </a:pPr>
            <a:r>
              <a:rPr lang="ru-RU" sz="7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отсутствует ссылка на локальные акты образовательной организации 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188640"/>
            <a:ext cx="9169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7" y="223859"/>
            <a:ext cx="365258" cy="63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673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090" y="756395"/>
            <a:ext cx="8208912" cy="80039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ПУТИ РЕШЕНИЯ: классный руководитель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147248" cy="3993307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188640"/>
            <a:ext cx="9169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616645" y="1556792"/>
            <a:ext cx="7987803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личностно-ориентированная работа 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обучающимися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4109" y="2420888"/>
            <a:ext cx="7987803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развитие детского коллектива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4108" y="3284984"/>
            <a:ext cx="7987803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взаимодействие с педагогическими работниками, работающими с классом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6645" y="4149080"/>
            <a:ext cx="7987803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взаимодействие с родителями (законными представителями) обучающихся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2525" y="5013176"/>
            <a:ext cx="7987803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обеспечение социального партнерства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2525" y="5877272"/>
            <a:ext cx="7987803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ведение документации</a:t>
            </a:r>
          </a:p>
        </p:txBody>
      </p:sp>
    </p:spTree>
    <p:extLst>
      <p:ext uri="{BB962C8B-B14F-4D97-AF65-F5344CB8AC3E}">
        <p14:creationId xmlns:p14="http://schemas.microsoft.com/office/powerpoint/2010/main" val="794035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64896" cy="79208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ПУТИ РЕШЕНИЯ: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ориентация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рабочих программ курсов внеурочной деятельности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виды деятельности</a:t>
            </a:r>
            <a:endParaRPr lang="ru-RU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69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1192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57341034"/>
              </p:ext>
            </p:extLst>
          </p:nvPr>
        </p:nvGraphicFramePr>
        <p:xfrm>
          <a:off x="1380344" y="1556792"/>
          <a:ext cx="6408712" cy="514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86604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064896" cy="9989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ПУТИ РЕШЕНИЯ: личностные результаты реализации направлений воспитания на уроке 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116632"/>
            <a:ext cx="9169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Шестиугольник 4"/>
          <p:cNvSpPr/>
          <p:nvPr/>
        </p:nvSpPr>
        <p:spPr>
          <a:xfrm>
            <a:off x="616644" y="2060848"/>
            <a:ext cx="2160000" cy="1583936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гражданское</a:t>
            </a:r>
            <a:endParaRPr lang="ru-RU" sz="1600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2399300" y="2924944"/>
            <a:ext cx="2160000" cy="1583936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itchFamily="34" charset="0"/>
                <a:cs typeface="Arial" pitchFamily="34" charset="0"/>
              </a:rPr>
              <a:t>патриотическое</a:t>
            </a:r>
            <a:endParaRPr lang="ru-RU" sz="1400" dirty="0"/>
          </a:p>
        </p:txBody>
      </p:sp>
      <p:sp>
        <p:nvSpPr>
          <p:cNvPr id="9" name="Шестиугольник 8"/>
          <p:cNvSpPr/>
          <p:nvPr/>
        </p:nvSpPr>
        <p:spPr>
          <a:xfrm>
            <a:off x="4211960" y="2116588"/>
            <a:ext cx="2160000" cy="1583936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духовно-нравственное</a:t>
            </a:r>
            <a:endParaRPr lang="ru-RU" sz="1400" b="1" dirty="0"/>
          </a:p>
        </p:txBody>
      </p:sp>
      <p:sp>
        <p:nvSpPr>
          <p:cNvPr id="10" name="Шестиугольник 9"/>
          <p:cNvSpPr/>
          <p:nvPr/>
        </p:nvSpPr>
        <p:spPr>
          <a:xfrm>
            <a:off x="6026529" y="2924944"/>
            <a:ext cx="2160000" cy="1583936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эстетическое</a:t>
            </a:r>
            <a:endParaRPr lang="ru-RU" sz="1400" b="1" dirty="0"/>
          </a:p>
        </p:txBody>
      </p:sp>
      <p:sp>
        <p:nvSpPr>
          <p:cNvPr id="11" name="Шестиугольник 10"/>
          <p:cNvSpPr/>
          <p:nvPr/>
        </p:nvSpPr>
        <p:spPr>
          <a:xfrm>
            <a:off x="598827" y="3750126"/>
            <a:ext cx="2160000" cy="1583936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физическое</a:t>
            </a:r>
            <a:endParaRPr lang="ru-RU" sz="1400" b="1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4211960" y="3750126"/>
            <a:ext cx="2160000" cy="1583936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трудовое</a:t>
            </a:r>
            <a:endParaRPr lang="ru-RU" sz="1400" b="1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6026529" y="4585138"/>
            <a:ext cx="2160000" cy="1583936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ценность научного познания</a:t>
            </a:r>
            <a:endParaRPr lang="ru-RU" sz="1400" b="1" dirty="0"/>
          </a:p>
        </p:txBody>
      </p:sp>
      <p:sp>
        <p:nvSpPr>
          <p:cNvPr id="14" name="Шестиугольник 13"/>
          <p:cNvSpPr/>
          <p:nvPr/>
        </p:nvSpPr>
        <p:spPr>
          <a:xfrm>
            <a:off x="2408829" y="4585138"/>
            <a:ext cx="2160000" cy="158393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экологическое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868802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Ежегодное обновление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содержания воспитательной работы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ПРИМЕРНЫЙ КАЛЕНДАРНЫЙ ПЛАН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188640"/>
            <a:ext cx="9169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5422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5175"/>
            <a:ext cx="8568952" cy="3351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5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Ежегодное обновление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содержания воспитательной работы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ПРИМЕРНЫЙ КАЛЕНДАРНЫЙ ПЛАН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188640"/>
            <a:ext cx="9169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5422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s://ds138.detsad.tver.ru/wp-content/uploads/sites/98/2022/01/a5ce56099ae47a7b6678e4f00d2e6c29-scaled-1-2048x144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3240360" cy="229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boysosh54.lbihost.ru/space/625/2022/03/petr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47" y="2492896"/>
            <a:ext cx="3438230" cy="226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new.vspu.ac.ru/images/dyno_news/img62bd2f672df4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992" y="4135860"/>
            <a:ext cx="3346763" cy="25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2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619265" y="2130430"/>
            <a:ext cx="7181542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500" b="1" dirty="0" smtClean="0">
                <a:solidFill>
                  <a:srgbClr val="002060"/>
                </a:solidFill>
                <a:latin typeface="Arial"/>
                <a:ea typeface="+mn-ea"/>
                <a:cs typeface="Arial"/>
              </a:rPr>
              <a:t>Благодарим </a:t>
            </a:r>
            <a:r>
              <a:rPr lang="ru-RU" sz="2500" b="1" dirty="0">
                <a:solidFill>
                  <a:srgbClr val="002060"/>
                </a:solidFill>
                <a:latin typeface="Arial"/>
                <a:ea typeface="+mn-ea"/>
                <a:cs typeface="Arial"/>
              </a:rPr>
              <a:t>за внимание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943285" y="4343477"/>
            <a:ext cx="7086553" cy="1295323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2200" b="1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Моисеева Алена Николаевна</a:t>
            </a:r>
            <a:endParaRPr lang="ru-RU" sz="2200" b="1" i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2200" b="1" i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200" b="1" i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.п.н</a:t>
            </a:r>
            <a:r>
              <a:rPr lang="ru-RU" sz="2200" b="1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., доцент, доцент кафедры дошкольного, коррекционного, дополнительного образования и проблем воспитания</a:t>
            </a:r>
          </a:p>
          <a:p>
            <a:pPr algn="r">
              <a:defRPr/>
            </a:pPr>
            <a:r>
              <a:rPr lang="en-US" sz="2200" b="1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hlinkClick r:id="rId2"/>
              </a:rPr>
              <a:t>alena.m.56@gmail.com</a:t>
            </a:r>
            <a:endParaRPr lang="ru-RU" sz="2200" b="1" i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458359"/>
              </p:ext>
            </p:extLst>
          </p:nvPr>
        </p:nvGraphicFramePr>
        <p:xfrm>
          <a:off x="-14154" y="228331"/>
          <a:ext cx="9158156" cy="802858"/>
        </p:xfrm>
        <a:graphic>
          <a:graphicData uri="http://schemas.openxmlformats.org/drawingml/2006/table">
            <a:tbl>
              <a:tblPr firstRow="1" bandRow="1"/>
              <a:tblGrid>
                <a:gridCol w="9158156"/>
              </a:tblGrid>
              <a:tr h="773888">
                <a:tc>
                  <a:txBody>
                    <a:bodyPr/>
                    <a:lstStyle/>
                    <a:p>
                      <a:pPr lvl="1" algn="ctr">
                        <a:defRPr/>
                      </a:pPr>
                      <a:r>
                        <a:rPr lang="ru-RU" sz="20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ФЕДЕРАЛЬНЫЙ ЦЕНТР ФГБОУ ВО «Оренбургский государственный педагогический университет»</a:t>
                      </a:r>
                      <a:endParaRPr lang="ru-RU" sz="2000" dirty="0"/>
                    </a:p>
                  </a:txBody>
                  <a:tcPr marL="145135" marR="145135" marT="96629" marB="96629" anchor="ctr">
                    <a:solidFill>
                      <a:srgbClr val="1F32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617743"/>
              </p:ext>
            </p:extLst>
          </p:nvPr>
        </p:nvGraphicFramePr>
        <p:xfrm>
          <a:off x="-14154" y="6319301"/>
          <a:ext cx="9158156" cy="482818"/>
        </p:xfrm>
        <a:graphic>
          <a:graphicData uri="http://schemas.openxmlformats.org/drawingml/2006/table">
            <a:tbl>
              <a:tblPr firstRow="1" bandRow="1"/>
              <a:tblGrid>
                <a:gridCol w="9158156"/>
              </a:tblGrid>
              <a:tr h="477739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900" i="1" dirty="0" smtClean="0">
                          <a:solidFill>
                            <a:schemeClr val="bg1"/>
                          </a:solidFill>
                        </a:rPr>
                        <a:t>04</a:t>
                      </a:r>
                      <a:r>
                        <a:rPr lang="ru-RU" sz="1900" i="1" baseline="0" dirty="0" smtClean="0">
                          <a:solidFill>
                            <a:schemeClr val="bg1"/>
                          </a:solidFill>
                        </a:rPr>
                        <a:t> июля 2022 года</a:t>
                      </a:r>
                      <a:endParaRPr lang="ru-RU" sz="1900" i="1" dirty="0">
                        <a:solidFill>
                          <a:schemeClr val="bg1"/>
                        </a:solidFill>
                      </a:endParaRPr>
                    </a:p>
                  </a:txBody>
                  <a:tcPr marL="145135" marR="145135" marT="96629" marB="96629" anchor="ctr">
                    <a:solidFill>
                      <a:srgbClr val="1F32BF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1279985" y="1355384"/>
            <a:ext cx="7749409" cy="700557"/>
          </a:xfrm>
          <a:prstGeom prst="rect">
            <a:avLst/>
          </a:prstGeom>
        </p:spPr>
        <p:txBody>
          <a:bodyPr wrap="square" lIns="145143" tIns="72571" rIns="145143" bIns="72571" anchor="ctr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Методическое 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сопровождение руководящих и педагогических работников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образовательных организаций</a:t>
            </a:r>
            <a:endParaRPr lang="ru-RU" sz="29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75" y="249801"/>
            <a:ext cx="468000" cy="72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2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6864" cy="64807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Нормативно-правовые основания современного процесса воспитания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0848"/>
            <a:ext cx="7787208" cy="406531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Примерная программа воспитания (одобрена решением федерального учебно-методического объединения по общему образованию, протокол от 02.06.2020 №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2/20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https://fgosreestr.ru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116632"/>
            <a:ext cx="91630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7306"/>
            <a:ext cx="3603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58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908720"/>
            <a:ext cx="8085584" cy="9269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Нормативно-правовые основания современного процесса воспитания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31701" y="1988840"/>
            <a:ext cx="7941568" cy="438194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Под воспитанием понимают «деятельность, направленную на развитие личности, создание условий для самоопределения и социализации обучающихся 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основе социокультурных, духовно-нравственных ценностей </a:t>
            </a:r>
            <a:r>
              <a:rPr lang="ru-RU" dirty="0">
                <a:latin typeface="Arial" pitchFamily="34" charset="0"/>
                <a:cs typeface="Arial" pitchFamily="34" charset="0"/>
              </a:rPr>
              <a:t>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среде»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900" dirty="0" smtClean="0">
                <a:latin typeface="Arial" pitchFamily="34" charset="0"/>
                <a:cs typeface="Arial" pitchFamily="34" charset="0"/>
              </a:rPr>
              <a:t>Федеральный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закон от 29 декабря 2012 г. № 273-ФЗ «Об образовании в Российской Федерации»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статья 2, пункт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2).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lvl="0" algn="just"/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08" y="188640"/>
            <a:ext cx="91630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603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68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848872" cy="72008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Нормативно-правовые основания современного процесса воспитания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859216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Министерства просвещения Российской Федерации от 31 мая 2021 №286 «Об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утверждении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федерального государственного образовательного стандарта начального общего образования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Приказ Министерства просвещения Российской Федерации от 31 мая 2021 №287 «Об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утверждении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федерального государственного образовательного стандарта основного общего образования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88640"/>
            <a:ext cx="91630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82" y="127007"/>
            <a:ext cx="3603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50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028384" cy="9269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Нормативно-правовые 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основания современного процесса воспитания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931224" cy="4065315"/>
          </a:xfrm>
        </p:spPr>
        <p:txBody>
          <a:bodyPr>
            <a:normAutofit/>
          </a:bodyPr>
          <a:lstStyle/>
          <a:p>
            <a:pPr lvl="0"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Распоряжение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Правительства Российской Федерации от 29 мая 2015 г. № 996-р об утверждении Стратегии развития воспитания в Российской Федерации на период до 2025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64" y="116632"/>
            <a:ext cx="9169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603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09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085584" cy="7829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Нормативно-правовые 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основания современного процесса воспитания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8003232" cy="4281339"/>
          </a:xfrm>
        </p:spPr>
        <p:txBody>
          <a:bodyPr/>
          <a:lstStyle/>
          <a:p>
            <a:pPr lvl="0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Федеральный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№ 304-ФЗ от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31 июля 2020 г.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 внесении изменений в Федеральный закон «Об образовании в Российской Федерации» по вопросам воспитания обучающихся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116632"/>
            <a:ext cx="9169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99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12776"/>
            <a:ext cx="7776864" cy="58092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Нормативно-правовые основания современного процесса воспитания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76872"/>
            <a:ext cx="7715200" cy="3849291"/>
          </a:xfrm>
        </p:spPr>
        <p:txBody>
          <a:bodyPr/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Приказ Минтруда России от 10.01.2017 г. № 10н «Об утверждении профессионального стандарта «Специалист в области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воспитания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260648"/>
            <a:ext cx="9169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767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064896" cy="7920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 нормативно-правовых оснований следует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116632"/>
            <a:ext cx="91630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603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50350433"/>
              </p:ext>
            </p:extLst>
          </p:nvPr>
        </p:nvGraphicFramePr>
        <p:xfrm>
          <a:off x="539875" y="1397000"/>
          <a:ext cx="8352605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520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776864" cy="86409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Структура рабочей программы воспитания по ФГОС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0848"/>
            <a:ext cx="7787208" cy="406531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анализ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воспитательного процесса в Организации;</a:t>
            </a:r>
          </a:p>
          <a:p>
            <a:pPr fontAlgn="base"/>
            <a:r>
              <a:rPr lang="ru-RU" sz="2400" dirty="0" smtClean="0">
                <a:latin typeface="Arial" pitchFamily="34" charset="0"/>
                <a:cs typeface="Arial" pitchFamily="34" charset="0"/>
              </a:rPr>
              <a:t>цель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 задачи воспитания обучающихся;</a:t>
            </a:r>
          </a:p>
          <a:p>
            <a:pPr fontAlgn="base"/>
            <a:r>
              <a:rPr lang="ru-RU" sz="2400" dirty="0" smtClean="0">
                <a:latin typeface="Arial" pitchFamily="34" charset="0"/>
                <a:cs typeface="Arial" pitchFamily="34" charset="0"/>
              </a:rPr>
              <a:t>виды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формы и содержание воспитательной деятельности с учетом специфики Организации, интересов субъектов воспитания, тематики модулей;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поощрения социальной успешности и проявлений активной жизненной позиции обучающихся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116632"/>
            <a:ext cx="9169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524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595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Методическая поддержка руководящих  и педагогических работников образовательных организаций    Проблемы проектирования Рабочей программы воспитания в образовательной организации  </vt:lpstr>
      <vt:lpstr>Нормативно-правовые основания современного процесса воспитания</vt:lpstr>
      <vt:lpstr>Нормативно-правовые основания современного процесса воспитания</vt:lpstr>
      <vt:lpstr>Нормативно-правовые основания современного процесса воспитания</vt:lpstr>
      <vt:lpstr> Нормативно-правовые основания современного процесса воспитания</vt:lpstr>
      <vt:lpstr> Нормативно-правовые основания современного процесса воспитания</vt:lpstr>
      <vt:lpstr>Нормативно-правовые основания современного процесса воспитания</vt:lpstr>
      <vt:lpstr>Из нормативно-правовых оснований следует</vt:lpstr>
      <vt:lpstr>Структура рабочей программы воспитания по ФГОС</vt:lpstr>
      <vt:lpstr>Замечания, выявленные при проектировании рабочих программ воспитания</vt:lpstr>
      <vt:lpstr>ПУТИ РЕШЕНИЯ: классный руководитель</vt:lpstr>
      <vt:lpstr>ПУТИ РЕШЕНИЯ: ориентация рабочих программ курсов внеурочной деятельности на виды деятельности</vt:lpstr>
      <vt:lpstr>ПУТИ РЕШЕНИЯ: личностные результаты реализации направлений воспитания на уроке </vt:lpstr>
      <vt:lpstr>Ежегодное обновление содержания воспитательной работы ПРИМЕРНЫЙ КАЛЕНДАРНЫЙ ПЛАН</vt:lpstr>
      <vt:lpstr>Ежегодное обновление содержания воспитательной работы ПРИМЕРНЫЙ КАЛЕНДАРНЫЙ ПЛАН</vt:lpstr>
      <vt:lpstr>Благодарим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поддержка руководящих и педагогических работников образовательных организаций  </dc:title>
  <dc:creator>1</dc:creator>
  <cp:lastModifiedBy>1</cp:lastModifiedBy>
  <cp:revision>46</cp:revision>
  <dcterms:created xsi:type="dcterms:W3CDTF">2022-06-30T04:47:16Z</dcterms:created>
  <dcterms:modified xsi:type="dcterms:W3CDTF">2022-07-05T04:56:37Z</dcterms:modified>
</cp:coreProperties>
</file>