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77" r:id="rId4"/>
    <p:sldId id="260" r:id="rId5"/>
    <p:sldId id="262" r:id="rId6"/>
    <p:sldId id="263" r:id="rId7"/>
    <p:sldId id="265" r:id="rId8"/>
    <p:sldId id="266" r:id="rId9"/>
    <p:sldId id="276" r:id="rId10"/>
    <p:sldId id="273" r:id="rId11"/>
    <p:sldId id="278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39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D4BD8D-599C-4AB7-BCD6-359A0C6D182D}" type="doc">
      <dgm:prSet loTypeId="urn:microsoft.com/office/officeart/2005/8/layout/matrix1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67F4F07-2595-4189-B3E5-92B870DBE46F}">
      <dgm:prSet phldrT="[Текст]" custT="1"/>
      <dgm:spPr/>
      <dgm:t>
        <a:bodyPr/>
        <a:lstStyle/>
        <a:p>
          <a:r>
            <a:rPr lang="ru-RU" sz="3200" b="0" i="0" dirty="0"/>
            <a:t>Перед современным учителем стоит непростая</a:t>
          </a:r>
          <a:r>
            <a:rPr lang="ru-RU" sz="3200" b="0" i="0" u="sng" dirty="0"/>
            <a:t> задача</a:t>
          </a:r>
          <a:endParaRPr lang="ru-RU" sz="3200" b="1" u="sng" dirty="0"/>
        </a:p>
      </dgm:t>
    </dgm:pt>
    <dgm:pt modelId="{398D3715-F175-4E2A-B104-60A72536DA5B}" type="parTrans" cxnId="{D5AFA434-09D7-4067-A6C6-BDBF990A3ED6}">
      <dgm:prSet/>
      <dgm:spPr/>
      <dgm:t>
        <a:bodyPr/>
        <a:lstStyle/>
        <a:p>
          <a:endParaRPr lang="ru-RU"/>
        </a:p>
      </dgm:t>
    </dgm:pt>
    <dgm:pt modelId="{25669B89-4BDC-4D37-96AD-94ADBE2345F9}" type="sibTrans" cxnId="{D5AFA434-09D7-4067-A6C6-BDBF990A3ED6}">
      <dgm:prSet/>
      <dgm:spPr/>
      <dgm:t>
        <a:bodyPr/>
        <a:lstStyle/>
        <a:p>
          <a:endParaRPr lang="ru-RU"/>
        </a:p>
      </dgm:t>
    </dgm:pt>
    <dgm:pt modelId="{27567591-AB5C-48D1-816A-53A0D6764B0B}">
      <dgm:prSet phldrT="[Текст]" custT="1"/>
      <dgm:spPr/>
      <dgm:t>
        <a:bodyPr/>
        <a:lstStyle/>
        <a:p>
          <a:r>
            <a:rPr lang="ru-RU" sz="2000" b="0" i="0" dirty="0"/>
            <a:t>Создать такие условия, которые позволят повысить у детей интерес к учебе, научить осознавать, что осталось непонятным, а в конечном итоге научить учиться. </a:t>
          </a:r>
          <a:endParaRPr lang="ru-RU" sz="2000" dirty="0"/>
        </a:p>
      </dgm:t>
    </dgm:pt>
    <dgm:pt modelId="{EDCC5082-5BE7-40E7-869E-8F34D2FD829A}" type="parTrans" cxnId="{2505C1CE-711E-43E6-A77F-2785FFAED60C}">
      <dgm:prSet/>
      <dgm:spPr/>
      <dgm:t>
        <a:bodyPr/>
        <a:lstStyle/>
        <a:p>
          <a:endParaRPr lang="ru-RU"/>
        </a:p>
      </dgm:t>
    </dgm:pt>
    <dgm:pt modelId="{9652749F-1126-4CBC-8F93-D345576FD50E}" type="sibTrans" cxnId="{2505C1CE-711E-43E6-A77F-2785FFAED60C}">
      <dgm:prSet/>
      <dgm:spPr/>
      <dgm:t>
        <a:bodyPr/>
        <a:lstStyle/>
        <a:p>
          <a:endParaRPr lang="ru-RU"/>
        </a:p>
      </dgm:t>
    </dgm:pt>
    <dgm:pt modelId="{2D30D4F0-87BF-4EE2-9ED8-8437C4D1A6A6}">
      <dgm:prSet phldrT="[Текст]"/>
      <dgm:spPr/>
      <dgm:t>
        <a:bodyPr/>
        <a:lstStyle/>
        <a:p>
          <a:r>
            <a:rPr lang="ru-RU" b="0" i="0" dirty="0"/>
            <a:t>Обратить внимание на свою работу с детьми, пересмотреть структуру урока, разработать новые методики. </a:t>
          </a:r>
          <a:endParaRPr lang="ru-RU" dirty="0"/>
        </a:p>
      </dgm:t>
    </dgm:pt>
    <dgm:pt modelId="{9174A07B-5CEE-4BB8-9ECE-4EFD6DD5010D}" type="parTrans" cxnId="{FC441AF7-DA2D-49C4-9135-EB46A6034253}">
      <dgm:prSet/>
      <dgm:spPr/>
      <dgm:t>
        <a:bodyPr/>
        <a:lstStyle/>
        <a:p>
          <a:endParaRPr lang="ru-RU"/>
        </a:p>
      </dgm:t>
    </dgm:pt>
    <dgm:pt modelId="{4F5ADF47-DA73-4AE2-8F2C-0B5D71E9C85D}" type="sibTrans" cxnId="{FC441AF7-DA2D-49C4-9135-EB46A6034253}">
      <dgm:prSet/>
      <dgm:spPr/>
      <dgm:t>
        <a:bodyPr/>
        <a:lstStyle/>
        <a:p>
          <a:endParaRPr lang="ru-RU"/>
        </a:p>
      </dgm:t>
    </dgm:pt>
    <dgm:pt modelId="{87DEAAD3-6A3B-4CCC-8088-9E66AA9B064E}" type="pres">
      <dgm:prSet presAssocID="{50D4BD8D-599C-4AB7-BCD6-359A0C6D182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86CB763-0E56-4002-BEC7-AA8BA06D170F}" type="pres">
      <dgm:prSet presAssocID="{50D4BD8D-599C-4AB7-BCD6-359A0C6D182D}" presName="matrix" presStyleCnt="0"/>
      <dgm:spPr/>
    </dgm:pt>
    <dgm:pt modelId="{02437548-6422-448F-867A-292180ED33C4}" type="pres">
      <dgm:prSet presAssocID="{50D4BD8D-599C-4AB7-BCD6-359A0C6D182D}" presName="tile1" presStyleLbl="node1" presStyleIdx="0" presStyleCnt="4" custLinFactNeighborX="-34661" custLinFactNeighborY="-52379"/>
      <dgm:spPr/>
    </dgm:pt>
    <dgm:pt modelId="{98735075-6EC1-41E8-BB6A-94CA90D378EE}" type="pres">
      <dgm:prSet presAssocID="{50D4BD8D-599C-4AB7-BCD6-359A0C6D182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2D08899-BE67-413F-8EF4-BE0DA0F9ACBD}" type="pres">
      <dgm:prSet presAssocID="{50D4BD8D-599C-4AB7-BCD6-359A0C6D182D}" presName="tile2" presStyleLbl="node1" presStyleIdx="1" presStyleCnt="4"/>
      <dgm:spPr/>
    </dgm:pt>
    <dgm:pt modelId="{FFDF3848-5D00-42CF-8BAF-A576C7370BDD}" type="pres">
      <dgm:prSet presAssocID="{50D4BD8D-599C-4AB7-BCD6-359A0C6D182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7134926-1752-4C20-AD2F-9408FFF568CE}" type="pres">
      <dgm:prSet presAssocID="{50D4BD8D-599C-4AB7-BCD6-359A0C6D182D}" presName="tile3" presStyleLbl="node1" presStyleIdx="2" presStyleCnt="4"/>
      <dgm:spPr/>
    </dgm:pt>
    <dgm:pt modelId="{5B3955CE-7D38-42EF-8B88-67E477784C25}" type="pres">
      <dgm:prSet presAssocID="{50D4BD8D-599C-4AB7-BCD6-359A0C6D182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6855F46-4D63-4A5C-ABC1-B892D668C532}" type="pres">
      <dgm:prSet presAssocID="{50D4BD8D-599C-4AB7-BCD6-359A0C6D182D}" presName="tile4" presStyleLbl="node1" presStyleIdx="3" presStyleCnt="4"/>
      <dgm:spPr/>
    </dgm:pt>
    <dgm:pt modelId="{FDC972EE-F5F9-4D43-AA7B-1B12D3B937AF}" type="pres">
      <dgm:prSet presAssocID="{50D4BD8D-599C-4AB7-BCD6-359A0C6D182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3BD3980-896F-4378-9598-7E2945CBF6D7}" type="pres">
      <dgm:prSet presAssocID="{50D4BD8D-599C-4AB7-BCD6-359A0C6D182D}" presName="centerTile" presStyleLbl="fgShp" presStyleIdx="0" presStyleCnt="1" custScaleX="275465" custLinFactNeighborX="0" custLinFactNeighborY="52150">
        <dgm:presLayoutVars>
          <dgm:chMax val="0"/>
          <dgm:chPref val="0"/>
        </dgm:presLayoutVars>
      </dgm:prSet>
      <dgm:spPr/>
    </dgm:pt>
  </dgm:ptLst>
  <dgm:cxnLst>
    <dgm:cxn modelId="{017E1C0C-0D07-40BD-B306-DFAF88DAD2A3}" type="presOf" srcId="{667F4F07-2595-4189-B3E5-92B870DBE46F}" destId="{03BD3980-896F-4378-9598-7E2945CBF6D7}" srcOrd="0" destOrd="0" presId="urn:microsoft.com/office/officeart/2005/8/layout/matrix1"/>
    <dgm:cxn modelId="{2163150E-78DB-4C40-87EE-BDD7DE47D371}" type="presOf" srcId="{27567591-AB5C-48D1-816A-53A0D6764B0B}" destId="{02437548-6422-448F-867A-292180ED33C4}" srcOrd="0" destOrd="0" presId="urn:microsoft.com/office/officeart/2005/8/layout/matrix1"/>
    <dgm:cxn modelId="{C1ACA517-6450-4171-83C8-8503630BDA0F}" type="presOf" srcId="{2D30D4F0-87BF-4EE2-9ED8-8437C4D1A6A6}" destId="{FFDF3848-5D00-42CF-8BAF-A576C7370BDD}" srcOrd="1" destOrd="0" presId="urn:microsoft.com/office/officeart/2005/8/layout/matrix1"/>
    <dgm:cxn modelId="{D5AFA434-09D7-4067-A6C6-BDBF990A3ED6}" srcId="{50D4BD8D-599C-4AB7-BCD6-359A0C6D182D}" destId="{667F4F07-2595-4189-B3E5-92B870DBE46F}" srcOrd="0" destOrd="0" parTransId="{398D3715-F175-4E2A-B104-60A72536DA5B}" sibTransId="{25669B89-4BDC-4D37-96AD-94ADBE2345F9}"/>
    <dgm:cxn modelId="{F101DC6A-9AF1-400E-B808-B9DBCBB2AFE9}" type="presOf" srcId="{2D30D4F0-87BF-4EE2-9ED8-8437C4D1A6A6}" destId="{F2D08899-BE67-413F-8EF4-BE0DA0F9ACBD}" srcOrd="0" destOrd="0" presId="urn:microsoft.com/office/officeart/2005/8/layout/matrix1"/>
    <dgm:cxn modelId="{E628007B-BE17-42B2-A45E-6CD77114440A}" type="presOf" srcId="{50D4BD8D-599C-4AB7-BCD6-359A0C6D182D}" destId="{87DEAAD3-6A3B-4CCC-8088-9E66AA9B064E}" srcOrd="0" destOrd="0" presId="urn:microsoft.com/office/officeart/2005/8/layout/matrix1"/>
    <dgm:cxn modelId="{2505C1CE-711E-43E6-A77F-2785FFAED60C}" srcId="{667F4F07-2595-4189-B3E5-92B870DBE46F}" destId="{27567591-AB5C-48D1-816A-53A0D6764B0B}" srcOrd="0" destOrd="0" parTransId="{EDCC5082-5BE7-40E7-869E-8F34D2FD829A}" sibTransId="{9652749F-1126-4CBC-8F93-D345576FD50E}"/>
    <dgm:cxn modelId="{4C6F70E9-B59B-433E-AB21-D8302FD8548F}" type="presOf" srcId="{27567591-AB5C-48D1-816A-53A0D6764B0B}" destId="{98735075-6EC1-41E8-BB6A-94CA90D378EE}" srcOrd="1" destOrd="0" presId="urn:microsoft.com/office/officeart/2005/8/layout/matrix1"/>
    <dgm:cxn modelId="{FC441AF7-DA2D-49C4-9135-EB46A6034253}" srcId="{667F4F07-2595-4189-B3E5-92B870DBE46F}" destId="{2D30D4F0-87BF-4EE2-9ED8-8437C4D1A6A6}" srcOrd="1" destOrd="0" parTransId="{9174A07B-5CEE-4BB8-9ECE-4EFD6DD5010D}" sibTransId="{4F5ADF47-DA73-4AE2-8F2C-0B5D71E9C85D}"/>
    <dgm:cxn modelId="{1DC40602-F948-4088-B92D-FDAA5401A6A8}" type="presParOf" srcId="{87DEAAD3-6A3B-4CCC-8088-9E66AA9B064E}" destId="{586CB763-0E56-4002-BEC7-AA8BA06D170F}" srcOrd="0" destOrd="0" presId="urn:microsoft.com/office/officeart/2005/8/layout/matrix1"/>
    <dgm:cxn modelId="{5A2EE452-4EC2-4B6D-A037-8B78DB7AEC76}" type="presParOf" srcId="{586CB763-0E56-4002-BEC7-AA8BA06D170F}" destId="{02437548-6422-448F-867A-292180ED33C4}" srcOrd="0" destOrd="0" presId="urn:microsoft.com/office/officeart/2005/8/layout/matrix1"/>
    <dgm:cxn modelId="{FDE93A3B-8D82-46A2-B191-50D0B56E08B9}" type="presParOf" srcId="{586CB763-0E56-4002-BEC7-AA8BA06D170F}" destId="{98735075-6EC1-41E8-BB6A-94CA90D378EE}" srcOrd="1" destOrd="0" presId="urn:microsoft.com/office/officeart/2005/8/layout/matrix1"/>
    <dgm:cxn modelId="{0B897054-AAF5-4654-9317-3A0290363D3E}" type="presParOf" srcId="{586CB763-0E56-4002-BEC7-AA8BA06D170F}" destId="{F2D08899-BE67-413F-8EF4-BE0DA0F9ACBD}" srcOrd="2" destOrd="0" presId="urn:microsoft.com/office/officeart/2005/8/layout/matrix1"/>
    <dgm:cxn modelId="{3CACC4A1-1738-4D28-9AB5-7BAD9760C8A0}" type="presParOf" srcId="{586CB763-0E56-4002-BEC7-AA8BA06D170F}" destId="{FFDF3848-5D00-42CF-8BAF-A576C7370BDD}" srcOrd="3" destOrd="0" presId="urn:microsoft.com/office/officeart/2005/8/layout/matrix1"/>
    <dgm:cxn modelId="{0C5963F2-D8FC-42B3-A2E9-79C02A5A8E24}" type="presParOf" srcId="{586CB763-0E56-4002-BEC7-AA8BA06D170F}" destId="{27134926-1752-4C20-AD2F-9408FFF568CE}" srcOrd="4" destOrd="0" presId="urn:microsoft.com/office/officeart/2005/8/layout/matrix1"/>
    <dgm:cxn modelId="{ED32776F-78EB-4CDD-A7E5-D21FC520822D}" type="presParOf" srcId="{586CB763-0E56-4002-BEC7-AA8BA06D170F}" destId="{5B3955CE-7D38-42EF-8B88-67E477784C25}" srcOrd="5" destOrd="0" presId="urn:microsoft.com/office/officeart/2005/8/layout/matrix1"/>
    <dgm:cxn modelId="{C204529B-25FA-4DF2-A35D-81B70601339C}" type="presParOf" srcId="{586CB763-0E56-4002-BEC7-AA8BA06D170F}" destId="{B6855F46-4D63-4A5C-ABC1-B892D668C532}" srcOrd="6" destOrd="0" presId="urn:microsoft.com/office/officeart/2005/8/layout/matrix1"/>
    <dgm:cxn modelId="{CA7162D6-FD09-4F76-9E99-0C9778A49BFB}" type="presParOf" srcId="{586CB763-0E56-4002-BEC7-AA8BA06D170F}" destId="{FDC972EE-F5F9-4D43-AA7B-1B12D3B937AF}" srcOrd="7" destOrd="0" presId="urn:microsoft.com/office/officeart/2005/8/layout/matrix1"/>
    <dgm:cxn modelId="{0DEE0FB2-0529-41AB-919F-6A5342FDB6C1}" type="presParOf" srcId="{87DEAAD3-6A3B-4CCC-8088-9E66AA9B064E}" destId="{03BD3980-896F-4378-9598-7E2945CBF6D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1D46F7-FF16-49C9-A53E-58044D1FB5EC}" type="doc">
      <dgm:prSet loTypeId="urn:microsoft.com/office/officeart/2005/8/layout/hList7" loCatId="process" qsTypeId="urn:microsoft.com/office/officeart/2005/8/quickstyle/simple2" qsCatId="simple" csTypeId="urn:microsoft.com/office/officeart/2005/8/colors/accent2_1" csCatId="accent2" phldr="1"/>
      <dgm:spPr/>
    </dgm:pt>
    <dgm:pt modelId="{CFB76CC5-9B4A-44E4-9C21-E2D9E1E5324C}">
      <dgm:prSet phldrT="[Текст]" custT="1"/>
      <dgm:spPr/>
      <dgm:t>
        <a:bodyPr/>
        <a:lstStyle/>
        <a:p>
          <a:r>
            <a:rPr lang="ru-RU" sz="1800" b="0" i="0" dirty="0"/>
            <a:t>первоначальное представление о нравственности в учебной деятельности, ведущая роль в образовании, труд и творчество человека в обществе</a:t>
          </a:r>
          <a:endParaRPr lang="ru-RU" sz="1800" dirty="0">
            <a:latin typeface="Monotype Corsiva" pitchFamily="66" charset="0"/>
          </a:endParaRPr>
        </a:p>
      </dgm:t>
    </dgm:pt>
    <dgm:pt modelId="{FD4A83D6-98A2-4A50-9514-ADD9DC1F2857}" type="parTrans" cxnId="{D8D52720-FA75-48A7-A418-F3B663D413A5}">
      <dgm:prSet/>
      <dgm:spPr/>
      <dgm:t>
        <a:bodyPr/>
        <a:lstStyle/>
        <a:p>
          <a:endParaRPr lang="ru-RU"/>
        </a:p>
      </dgm:t>
    </dgm:pt>
    <dgm:pt modelId="{27AB19F5-FEB9-4CA0-A4A1-C01EB4971A69}" type="sibTrans" cxnId="{D8D52720-FA75-48A7-A418-F3B663D413A5}">
      <dgm:prSet/>
      <dgm:spPr/>
      <dgm:t>
        <a:bodyPr/>
        <a:lstStyle/>
        <a:p>
          <a:endParaRPr lang="ru-RU"/>
        </a:p>
      </dgm:t>
    </dgm:pt>
    <dgm:pt modelId="{76FC816F-5280-429E-8D38-AFDCB3DE2E70}">
      <dgm:prSet custT="1"/>
      <dgm:spPr/>
      <dgm:t>
        <a:bodyPr/>
        <a:lstStyle/>
        <a:p>
          <a:r>
            <a:rPr lang="ru-RU" sz="1800" b="0" i="0" dirty="0"/>
            <a:t>уважительное отношение у младших школьников к труду и творчеству старших и сверстников</a:t>
          </a:r>
        </a:p>
      </dgm:t>
    </dgm:pt>
    <dgm:pt modelId="{3945ACB1-D975-407C-87C7-0BCBFB4C0E01}" type="parTrans" cxnId="{6F4FE683-39CD-4FF8-BE48-1887D9B7C966}">
      <dgm:prSet/>
      <dgm:spPr/>
      <dgm:t>
        <a:bodyPr/>
        <a:lstStyle/>
        <a:p>
          <a:endParaRPr lang="ru-RU"/>
        </a:p>
      </dgm:t>
    </dgm:pt>
    <dgm:pt modelId="{EAE13713-708B-46B3-9296-EF9F379E0DD0}" type="sibTrans" cxnId="{6F4FE683-39CD-4FF8-BE48-1887D9B7C966}">
      <dgm:prSet/>
      <dgm:spPr/>
      <dgm:t>
        <a:bodyPr/>
        <a:lstStyle/>
        <a:p>
          <a:endParaRPr lang="ru-RU"/>
        </a:p>
      </dgm:t>
    </dgm:pt>
    <dgm:pt modelId="{2FE8B0DF-C97E-4E3D-973B-B08586B59D93}">
      <dgm:prSet custT="1"/>
      <dgm:spPr/>
      <dgm:t>
        <a:bodyPr/>
        <a:lstStyle/>
        <a:p>
          <a:r>
            <a:rPr lang="ru-RU" sz="1800" b="0" i="0" dirty="0"/>
            <a:t>первоначальное представление о рабочих профессиях</a:t>
          </a:r>
        </a:p>
      </dgm:t>
    </dgm:pt>
    <dgm:pt modelId="{0C26F2F3-A99B-4DDD-8AFE-2F3874327AE4}" type="parTrans" cxnId="{94DE22BD-16B4-4058-8400-74CDD4CCEA00}">
      <dgm:prSet/>
      <dgm:spPr/>
      <dgm:t>
        <a:bodyPr/>
        <a:lstStyle/>
        <a:p>
          <a:endParaRPr lang="ru-RU"/>
        </a:p>
      </dgm:t>
    </dgm:pt>
    <dgm:pt modelId="{753E905A-DB79-45AE-98D5-F59C2ADAD2BA}" type="sibTrans" cxnId="{94DE22BD-16B4-4058-8400-74CDD4CCEA00}">
      <dgm:prSet/>
      <dgm:spPr/>
      <dgm:t>
        <a:bodyPr/>
        <a:lstStyle/>
        <a:p>
          <a:endParaRPr lang="ru-RU"/>
        </a:p>
      </dgm:t>
    </dgm:pt>
    <dgm:pt modelId="{EAE8D184-DB89-4BC0-9335-B9083CF577F9}">
      <dgm:prSet custT="1"/>
      <dgm:spPr/>
      <dgm:t>
        <a:bodyPr/>
        <a:lstStyle/>
        <a:p>
          <a:r>
            <a:rPr lang="ru-RU" sz="1800" b="0" i="0" dirty="0"/>
            <a:t>ценностное отношение к учёбе с творческой точки зрения </a:t>
          </a:r>
        </a:p>
      </dgm:t>
    </dgm:pt>
    <dgm:pt modelId="{C64E5899-6647-4F22-99EB-877D55BE92C2}" type="parTrans" cxnId="{8535096C-8A82-4204-8E4B-070A574065B8}">
      <dgm:prSet/>
      <dgm:spPr/>
      <dgm:t>
        <a:bodyPr/>
        <a:lstStyle/>
        <a:p>
          <a:endParaRPr lang="ru-RU"/>
        </a:p>
      </dgm:t>
    </dgm:pt>
    <dgm:pt modelId="{BC5CC2E8-EA65-4F38-B92F-D59458A2CDD9}" type="sibTrans" cxnId="{8535096C-8A82-4204-8E4B-070A574065B8}">
      <dgm:prSet/>
      <dgm:spPr/>
      <dgm:t>
        <a:bodyPr/>
        <a:lstStyle/>
        <a:p>
          <a:endParaRPr lang="ru-RU"/>
        </a:p>
      </dgm:t>
    </dgm:pt>
    <dgm:pt modelId="{7C26C48B-B712-493C-B418-696DB6C6B56D}" type="pres">
      <dgm:prSet presAssocID="{FA1D46F7-FF16-49C9-A53E-58044D1FB5EC}" presName="Name0" presStyleCnt="0">
        <dgm:presLayoutVars>
          <dgm:dir/>
          <dgm:resizeHandles val="exact"/>
        </dgm:presLayoutVars>
      </dgm:prSet>
      <dgm:spPr/>
    </dgm:pt>
    <dgm:pt modelId="{C618EAD6-89E3-45E8-8BFE-84E5C2C27EED}" type="pres">
      <dgm:prSet presAssocID="{FA1D46F7-FF16-49C9-A53E-58044D1FB5EC}" presName="fgShape" presStyleLbl="fgShp" presStyleIdx="0" presStyleCnt="1" custFlipHor="1" custScaleX="106019" custScaleY="249404" custLinFactY="-200000" custLinFactNeighborX="-910" custLinFactNeighborY="-285813"/>
      <dgm:spPr/>
    </dgm:pt>
    <dgm:pt modelId="{35036D4E-8C88-4B73-A1D7-E5BC25911B06}" type="pres">
      <dgm:prSet presAssocID="{FA1D46F7-FF16-49C9-A53E-58044D1FB5EC}" presName="linComp" presStyleCnt="0"/>
      <dgm:spPr/>
    </dgm:pt>
    <dgm:pt modelId="{1B5C7F32-8DC1-4B45-9FED-C2180384CF95}" type="pres">
      <dgm:prSet presAssocID="{CFB76CC5-9B4A-44E4-9C21-E2D9E1E5324C}" presName="compNode" presStyleCnt="0"/>
      <dgm:spPr/>
    </dgm:pt>
    <dgm:pt modelId="{94C8525B-4D2E-4448-BF42-3973F31A5773}" type="pres">
      <dgm:prSet presAssocID="{CFB76CC5-9B4A-44E4-9C21-E2D9E1E5324C}" presName="bkgdShape" presStyleLbl="node1" presStyleIdx="0" presStyleCnt="4" custScaleX="2000000" custLinFactNeighborX="26325" custLinFactNeighborY="-4503"/>
      <dgm:spPr/>
    </dgm:pt>
    <dgm:pt modelId="{ACFA3EA3-E14B-43D9-B4FF-30C479CDDD00}" type="pres">
      <dgm:prSet presAssocID="{CFB76CC5-9B4A-44E4-9C21-E2D9E1E5324C}" presName="nodeTx" presStyleLbl="node1" presStyleIdx="0" presStyleCnt="4">
        <dgm:presLayoutVars>
          <dgm:bulletEnabled val="1"/>
        </dgm:presLayoutVars>
      </dgm:prSet>
      <dgm:spPr/>
    </dgm:pt>
    <dgm:pt modelId="{A3ABB704-4771-4956-B27B-7CBA4B717C34}" type="pres">
      <dgm:prSet presAssocID="{CFB76CC5-9B4A-44E4-9C21-E2D9E1E5324C}" presName="invisiNode" presStyleLbl="node1" presStyleIdx="0" presStyleCnt="4"/>
      <dgm:spPr/>
    </dgm:pt>
    <dgm:pt modelId="{A244E146-808E-4F7D-9BED-8AF2FCB48F27}" type="pres">
      <dgm:prSet presAssocID="{CFB76CC5-9B4A-44E4-9C21-E2D9E1E5324C}" presName="imagNode" presStyleLbl="fgImgPlace1" presStyleIdx="0" presStyleCnt="4" custScaleX="2000000" custScaleY="169784" custLinFactX="3100000" custLinFactY="100000" custLinFactNeighborX="3187765" custLinFactNeighborY="1251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9CAE7E9-2928-4333-826B-A4FB32ACB250}" type="pres">
      <dgm:prSet presAssocID="{27AB19F5-FEB9-4CA0-A4A1-C01EB4971A69}" presName="sibTrans" presStyleLbl="sibTrans2D1" presStyleIdx="0" presStyleCnt="0"/>
      <dgm:spPr/>
    </dgm:pt>
    <dgm:pt modelId="{398D9665-66D4-4958-BF44-6431AE5B2336}" type="pres">
      <dgm:prSet presAssocID="{76FC816F-5280-429E-8D38-AFDCB3DE2E70}" presName="compNode" presStyleCnt="0"/>
      <dgm:spPr/>
    </dgm:pt>
    <dgm:pt modelId="{B2DFF105-57AF-4448-BAE2-E4F126B19BC1}" type="pres">
      <dgm:prSet presAssocID="{76FC816F-5280-429E-8D38-AFDCB3DE2E70}" presName="bkgdShape" presStyleLbl="node1" presStyleIdx="1" presStyleCnt="4" custScaleX="2000000" custLinFactNeighborX="37645" custLinFactNeighborY="14005"/>
      <dgm:spPr/>
    </dgm:pt>
    <dgm:pt modelId="{775EC28A-396C-4B07-BB7A-4DD84D463268}" type="pres">
      <dgm:prSet presAssocID="{76FC816F-5280-429E-8D38-AFDCB3DE2E70}" presName="nodeTx" presStyleLbl="node1" presStyleIdx="1" presStyleCnt="4">
        <dgm:presLayoutVars>
          <dgm:bulletEnabled val="1"/>
        </dgm:presLayoutVars>
      </dgm:prSet>
      <dgm:spPr/>
    </dgm:pt>
    <dgm:pt modelId="{3971AE63-7A56-49C5-81ED-10FFA2D6D6EC}" type="pres">
      <dgm:prSet presAssocID="{76FC816F-5280-429E-8D38-AFDCB3DE2E70}" presName="invisiNode" presStyleLbl="node1" presStyleIdx="1" presStyleCnt="4"/>
      <dgm:spPr/>
    </dgm:pt>
    <dgm:pt modelId="{AB89633C-82D9-409A-9102-DB1E18F2E8C2}" type="pres">
      <dgm:prSet presAssocID="{76FC816F-5280-429E-8D38-AFDCB3DE2E70}" presName="imagNode" presStyleLbl="fgImgPlace1" presStyleIdx="1" presStyleCnt="4" custScaleX="1614324" custLinFactX="2078397" custLinFactNeighborX="2100000" custLinFactNeighborY="49212"/>
      <dgm:spPr/>
    </dgm:pt>
    <dgm:pt modelId="{56C77417-3DD6-4874-B49D-69D77931C9F5}" type="pres">
      <dgm:prSet presAssocID="{EAE13713-708B-46B3-9296-EF9F379E0DD0}" presName="sibTrans" presStyleLbl="sibTrans2D1" presStyleIdx="0" presStyleCnt="0"/>
      <dgm:spPr/>
    </dgm:pt>
    <dgm:pt modelId="{BC696AD0-E3FC-4078-A6D4-7FE440AB95E7}" type="pres">
      <dgm:prSet presAssocID="{2FE8B0DF-C97E-4E3D-973B-B08586B59D93}" presName="compNode" presStyleCnt="0"/>
      <dgm:spPr/>
    </dgm:pt>
    <dgm:pt modelId="{D1BBFED6-4D23-4C53-8069-04D746CF0D65}" type="pres">
      <dgm:prSet presAssocID="{2FE8B0DF-C97E-4E3D-973B-B08586B59D93}" presName="bkgdShape" presStyleLbl="node1" presStyleIdx="2" presStyleCnt="4" custScaleX="2000000" custLinFactNeighborX="84498" custLinFactNeighborY="3122"/>
      <dgm:spPr/>
    </dgm:pt>
    <dgm:pt modelId="{A0FF07D7-A2DB-4961-B9C9-C2A0DFA3EAF2}" type="pres">
      <dgm:prSet presAssocID="{2FE8B0DF-C97E-4E3D-973B-B08586B59D93}" presName="nodeTx" presStyleLbl="node1" presStyleIdx="2" presStyleCnt="4">
        <dgm:presLayoutVars>
          <dgm:bulletEnabled val="1"/>
        </dgm:presLayoutVars>
      </dgm:prSet>
      <dgm:spPr/>
    </dgm:pt>
    <dgm:pt modelId="{9369B924-B1BA-448A-B939-9F22124FA153}" type="pres">
      <dgm:prSet presAssocID="{2FE8B0DF-C97E-4E3D-973B-B08586B59D93}" presName="invisiNode" presStyleLbl="node1" presStyleIdx="2" presStyleCnt="4"/>
      <dgm:spPr/>
    </dgm:pt>
    <dgm:pt modelId="{2553C90B-0705-4B42-980F-01691AD6E118}" type="pres">
      <dgm:prSet presAssocID="{2FE8B0DF-C97E-4E3D-973B-B08586B59D93}" presName="imagNode" presStyleLbl="fgImgPlace1" presStyleIdx="2" presStyleCnt="4" custScaleX="2000000" custScaleY="93097" custLinFactY="100000" custLinFactNeighborX="4649" custLinFactNeighborY="10118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3DA9177-B7BF-444A-9949-01FFD994E887}" type="pres">
      <dgm:prSet presAssocID="{753E905A-DB79-45AE-98D5-F59C2ADAD2BA}" presName="sibTrans" presStyleLbl="sibTrans2D1" presStyleIdx="0" presStyleCnt="0"/>
      <dgm:spPr/>
    </dgm:pt>
    <dgm:pt modelId="{2CFE72E1-6664-4694-9B8D-3D229ADD7724}" type="pres">
      <dgm:prSet presAssocID="{EAE8D184-DB89-4BC0-9335-B9083CF577F9}" presName="compNode" presStyleCnt="0"/>
      <dgm:spPr/>
    </dgm:pt>
    <dgm:pt modelId="{DA082BC7-5851-47F1-9CB6-D2EA867EAAC0}" type="pres">
      <dgm:prSet presAssocID="{EAE8D184-DB89-4BC0-9335-B9083CF577F9}" presName="bkgdShape" presStyleLbl="node1" presStyleIdx="3" presStyleCnt="4" custScaleX="2000000" custLinFactNeighborX="-38471" custLinFactNeighborY="3122"/>
      <dgm:spPr/>
    </dgm:pt>
    <dgm:pt modelId="{B32AC3A9-EF73-4D72-B13D-0DE0F1188177}" type="pres">
      <dgm:prSet presAssocID="{EAE8D184-DB89-4BC0-9335-B9083CF577F9}" presName="nodeTx" presStyleLbl="node1" presStyleIdx="3" presStyleCnt="4">
        <dgm:presLayoutVars>
          <dgm:bulletEnabled val="1"/>
        </dgm:presLayoutVars>
      </dgm:prSet>
      <dgm:spPr/>
    </dgm:pt>
    <dgm:pt modelId="{465E6096-8764-42AC-A702-9E2E29342A9D}" type="pres">
      <dgm:prSet presAssocID="{EAE8D184-DB89-4BC0-9335-B9083CF577F9}" presName="invisiNode" presStyleLbl="node1" presStyleIdx="3" presStyleCnt="4"/>
      <dgm:spPr/>
    </dgm:pt>
    <dgm:pt modelId="{FD7CACD5-3D3C-45C1-8371-BE0616A02E58}" type="pres">
      <dgm:prSet presAssocID="{EAE8D184-DB89-4BC0-9335-B9083CF577F9}" presName="imagNode" presStyleLbl="fgImgPlace1" presStyleIdx="3" presStyleCnt="4" custScaleX="1814321" custScaleY="93297" custLinFactY="100000" custLinFactNeighborX="16691" custLinFactNeighborY="10546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B6C0611-4736-4257-84CE-E054FC85C96F}" type="presOf" srcId="{2FE8B0DF-C97E-4E3D-973B-B08586B59D93}" destId="{A0FF07D7-A2DB-4961-B9C9-C2A0DFA3EAF2}" srcOrd="1" destOrd="0" presId="urn:microsoft.com/office/officeart/2005/8/layout/hList7"/>
    <dgm:cxn modelId="{50579912-D9EC-44A2-BE34-6924E0C4B259}" type="presOf" srcId="{753E905A-DB79-45AE-98D5-F59C2ADAD2BA}" destId="{53DA9177-B7BF-444A-9949-01FFD994E887}" srcOrd="0" destOrd="0" presId="urn:microsoft.com/office/officeart/2005/8/layout/hList7"/>
    <dgm:cxn modelId="{1FA6EE13-319E-421F-B6E5-D567966AC587}" type="presOf" srcId="{CFB76CC5-9B4A-44E4-9C21-E2D9E1E5324C}" destId="{ACFA3EA3-E14B-43D9-B4FF-30C479CDDD00}" srcOrd="1" destOrd="0" presId="urn:microsoft.com/office/officeart/2005/8/layout/hList7"/>
    <dgm:cxn modelId="{D8D52720-FA75-48A7-A418-F3B663D413A5}" srcId="{FA1D46F7-FF16-49C9-A53E-58044D1FB5EC}" destId="{CFB76CC5-9B4A-44E4-9C21-E2D9E1E5324C}" srcOrd="0" destOrd="0" parTransId="{FD4A83D6-98A2-4A50-9514-ADD9DC1F2857}" sibTransId="{27AB19F5-FEB9-4CA0-A4A1-C01EB4971A69}"/>
    <dgm:cxn modelId="{CF1E992C-0E58-45EF-B7A9-962B0FB7E7A7}" type="presOf" srcId="{76FC816F-5280-429E-8D38-AFDCB3DE2E70}" destId="{775EC28A-396C-4B07-BB7A-4DD84D463268}" srcOrd="1" destOrd="0" presId="urn:microsoft.com/office/officeart/2005/8/layout/hList7"/>
    <dgm:cxn modelId="{165AA233-75FF-478D-BB5A-BF354D1EB0A2}" type="presOf" srcId="{27AB19F5-FEB9-4CA0-A4A1-C01EB4971A69}" destId="{F9CAE7E9-2928-4333-826B-A4FB32ACB250}" srcOrd="0" destOrd="0" presId="urn:microsoft.com/office/officeart/2005/8/layout/hList7"/>
    <dgm:cxn modelId="{42D4AE48-8B2D-4CB9-9D55-B66993959897}" type="presOf" srcId="{2FE8B0DF-C97E-4E3D-973B-B08586B59D93}" destId="{D1BBFED6-4D23-4C53-8069-04D746CF0D65}" srcOrd="0" destOrd="0" presId="urn:microsoft.com/office/officeart/2005/8/layout/hList7"/>
    <dgm:cxn modelId="{8535096C-8A82-4204-8E4B-070A574065B8}" srcId="{FA1D46F7-FF16-49C9-A53E-58044D1FB5EC}" destId="{EAE8D184-DB89-4BC0-9335-B9083CF577F9}" srcOrd="3" destOrd="0" parTransId="{C64E5899-6647-4F22-99EB-877D55BE92C2}" sibTransId="{BC5CC2E8-EA65-4F38-B92F-D59458A2CDD9}"/>
    <dgm:cxn modelId="{8232E64E-5DBF-465B-835F-1DC07E103A05}" type="presOf" srcId="{CFB76CC5-9B4A-44E4-9C21-E2D9E1E5324C}" destId="{94C8525B-4D2E-4448-BF42-3973F31A5773}" srcOrd="0" destOrd="0" presId="urn:microsoft.com/office/officeart/2005/8/layout/hList7"/>
    <dgm:cxn modelId="{CE08C756-F54D-47AF-A0C7-330EF6057E36}" type="presOf" srcId="{76FC816F-5280-429E-8D38-AFDCB3DE2E70}" destId="{B2DFF105-57AF-4448-BAE2-E4F126B19BC1}" srcOrd="0" destOrd="0" presId="urn:microsoft.com/office/officeart/2005/8/layout/hList7"/>
    <dgm:cxn modelId="{6F4FE683-39CD-4FF8-BE48-1887D9B7C966}" srcId="{FA1D46F7-FF16-49C9-A53E-58044D1FB5EC}" destId="{76FC816F-5280-429E-8D38-AFDCB3DE2E70}" srcOrd="1" destOrd="0" parTransId="{3945ACB1-D975-407C-87C7-0BCBFB4C0E01}" sibTransId="{EAE13713-708B-46B3-9296-EF9F379E0DD0}"/>
    <dgm:cxn modelId="{05BFF1B0-729B-4B09-8EB8-CE4D8832D495}" type="presOf" srcId="{FA1D46F7-FF16-49C9-A53E-58044D1FB5EC}" destId="{7C26C48B-B712-493C-B418-696DB6C6B56D}" srcOrd="0" destOrd="0" presId="urn:microsoft.com/office/officeart/2005/8/layout/hList7"/>
    <dgm:cxn modelId="{B59C81B6-8CA4-489A-B92B-5A553A78834F}" type="presOf" srcId="{EAE8D184-DB89-4BC0-9335-B9083CF577F9}" destId="{DA082BC7-5851-47F1-9CB6-D2EA867EAAC0}" srcOrd="0" destOrd="0" presId="urn:microsoft.com/office/officeart/2005/8/layout/hList7"/>
    <dgm:cxn modelId="{94DE22BD-16B4-4058-8400-74CDD4CCEA00}" srcId="{FA1D46F7-FF16-49C9-A53E-58044D1FB5EC}" destId="{2FE8B0DF-C97E-4E3D-973B-B08586B59D93}" srcOrd="2" destOrd="0" parTransId="{0C26F2F3-A99B-4DDD-8AFE-2F3874327AE4}" sibTransId="{753E905A-DB79-45AE-98D5-F59C2ADAD2BA}"/>
    <dgm:cxn modelId="{E77168D0-F0FF-4BB5-BDA3-25C4E8A11C98}" type="presOf" srcId="{EAE8D184-DB89-4BC0-9335-B9083CF577F9}" destId="{B32AC3A9-EF73-4D72-B13D-0DE0F1188177}" srcOrd="1" destOrd="0" presId="urn:microsoft.com/office/officeart/2005/8/layout/hList7"/>
    <dgm:cxn modelId="{7E3244E9-F760-4A45-B6CF-A3D7C756CC75}" type="presOf" srcId="{EAE13713-708B-46B3-9296-EF9F379E0DD0}" destId="{56C77417-3DD6-4874-B49D-69D77931C9F5}" srcOrd="0" destOrd="0" presId="urn:microsoft.com/office/officeart/2005/8/layout/hList7"/>
    <dgm:cxn modelId="{85096F4B-D778-4FED-85CD-8635E072E86A}" type="presParOf" srcId="{7C26C48B-B712-493C-B418-696DB6C6B56D}" destId="{C618EAD6-89E3-45E8-8BFE-84E5C2C27EED}" srcOrd="0" destOrd="0" presId="urn:microsoft.com/office/officeart/2005/8/layout/hList7"/>
    <dgm:cxn modelId="{833E652A-0EFA-448C-96A7-7D52637AF767}" type="presParOf" srcId="{7C26C48B-B712-493C-B418-696DB6C6B56D}" destId="{35036D4E-8C88-4B73-A1D7-E5BC25911B06}" srcOrd="1" destOrd="0" presId="urn:microsoft.com/office/officeart/2005/8/layout/hList7"/>
    <dgm:cxn modelId="{4A456D8E-1822-45D5-B412-E41BFB76A617}" type="presParOf" srcId="{35036D4E-8C88-4B73-A1D7-E5BC25911B06}" destId="{1B5C7F32-8DC1-4B45-9FED-C2180384CF95}" srcOrd="0" destOrd="0" presId="urn:microsoft.com/office/officeart/2005/8/layout/hList7"/>
    <dgm:cxn modelId="{9B6FDFAA-6C22-45E7-904B-986D54546AA4}" type="presParOf" srcId="{1B5C7F32-8DC1-4B45-9FED-C2180384CF95}" destId="{94C8525B-4D2E-4448-BF42-3973F31A5773}" srcOrd="0" destOrd="0" presId="urn:microsoft.com/office/officeart/2005/8/layout/hList7"/>
    <dgm:cxn modelId="{82F4FE31-B97C-4F92-BC2B-B39DDD3B0CED}" type="presParOf" srcId="{1B5C7F32-8DC1-4B45-9FED-C2180384CF95}" destId="{ACFA3EA3-E14B-43D9-B4FF-30C479CDDD00}" srcOrd="1" destOrd="0" presId="urn:microsoft.com/office/officeart/2005/8/layout/hList7"/>
    <dgm:cxn modelId="{38175BCA-D5B4-4990-948C-CC479EB682AC}" type="presParOf" srcId="{1B5C7F32-8DC1-4B45-9FED-C2180384CF95}" destId="{A3ABB704-4771-4956-B27B-7CBA4B717C34}" srcOrd="2" destOrd="0" presId="urn:microsoft.com/office/officeart/2005/8/layout/hList7"/>
    <dgm:cxn modelId="{CD02F475-92AD-412D-9310-9806B3FC21F4}" type="presParOf" srcId="{1B5C7F32-8DC1-4B45-9FED-C2180384CF95}" destId="{A244E146-808E-4F7D-9BED-8AF2FCB48F27}" srcOrd="3" destOrd="0" presId="urn:microsoft.com/office/officeart/2005/8/layout/hList7"/>
    <dgm:cxn modelId="{D04CC624-24FD-4FC7-96E6-8021C3D6D029}" type="presParOf" srcId="{35036D4E-8C88-4B73-A1D7-E5BC25911B06}" destId="{F9CAE7E9-2928-4333-826B-A4FB32ACB250}" srcOrd="1" destOrd="0" presId="urn:microsoft.com/office/officeart/2005/8/layout/hList7"/>
    <dgm:cxn modelId="{B2F2D01F-FC50-4A20-ADEC-9B6A432F5D9C}" type="presParOf" srcId="{35036D4E-8C88-4B73-A1D7-E5BC25911B06}" destId="{398D9665-66D4-4958-BF44-6431AE5B2336}" srcOrd="2" destOrd="0" presId="urn:microsoft.com/office/officeart/2005/8/layout/hList7"/>
    <dgm:cxn modelId="{2E833961-A548-45DF-8D14-AD33EA6B1AF7}" type="presParOf" srcId="{398D9665-66D4-4958-BF44-6431AE5B2336}" destId="{B2DFF105-57AF-4448-BAE2-E4F126B19BC1}" srcOrd="0" destOrd="0" presId="urn:microsoft.com/office/officeart/2005/8/layout/hList7"/>
    <dgm:cxn modelId="{12FAA9A3-8BEE-4D9E-BACF-9C7BDA8CB986}" type="presParOf" srcId="{398D9665-66D4-4958-BF44-6431AE5B2336}" destId="{775EC28A-396C-4B07-BB7A-4DD84D463268}" srcOrd="1" destOrd="0" presId="urn:microsoft.com/office/officeart/2005/8/layout/hList7"/>
    <dgm:cxn modelId="{913A3C4E-817B-48D7-9FE5-6B52F590416C}" type="presParOf" srcId="{398D9665-66D4-4958-BF44-6431AE5B2336}" destId="{3971AE63-7A56-49C5-81ED-10FFA2D6D6EC}" srcOrd="2" destOrd="0" presId="urn:microsoft.com/office/officeart/2005/8/layout/hList7"/>
    <dgm:cxn modelId="{A1144981-E1D0-40EE-9F4E-EC393347C9AB}" type="presParOf" srcId="{398D9665-66D4-4958-BF44-6431AE5B2336}" destId="{AB89633C-82D9-409A-9102-DB1E18F2E8C2}" srcOrd="3" destOrd="0" presId="urn:microsoft.com/office/officeart/2005/8/layout/hList7"/>
    <dgm:cxn modelId="{3473A192-902F-4D77-8F61-D4299398C095}" type="presParOf" srcId="{35036D4E-8C88-4B73-A1D7-E5BC25911B06}" destId="{56C77417-3DD6-4874-B49D-69D77931C9F5}" srcOrd="3" destOrd="0" presId="urn:microsoft.com/office/officeart/2005/8/layout/hList7"/>
    <dgm:cxn modelId="{8D9D2270-A188-4A9D-9881-E8FA4623076C}" type="presParOf" srcId="{35036D4E-8C88-4B73-A1D7-E5BC25911B06}" destId="{BC696AD0-E3FC-4078-A6D4-7FE440AB95E7}" srcOrd="4" destOrd="0" presId="urn:microsoft.com/office/officeart/2005/8/layout/hList7"/>
    <dgm:cxn modelId="{A3B3DE47-C87C-43C9-BC27-D61CFBCA15FD}" type="presParOf" srcId="{BC696AD0-E3FC-4078-A6D4-7FE440AB95E7}" destId="{D1BBFED6-4D23-4C53-8069-04D746CF0D65}" srcOrd="0" destOrd="0" presId="urn:microsoft.com/office/officeart/2005/8/layout/hList7"/>
    <dgm:cxn modelId="{A08F7FDD-BCE2-4A2A-8D8B-08D8A1B306BD}" type="presParOf" srcId="{BC696AD0-E3FC-4078-A6D4-7FE440AB95E7}" destId="{A0FF07D7-A2DB-4961-B9C9-C2A0DFA3EAF2}" srcOrd="1" destOrd="0" presId="urn:microsoft.com/office/officeart/2005/8/layout/hList7"/>
    <dgm:cxn modelId="{8CF496CF-DD1E-4DCE-939E-6EE4299DA71F}" type="presParOf" srcId="{BC696AD0-E3FC-4078-A6D4-7FE440AB95E7}" destId="{9369B924-B1BA-448A-B939-9F22124FA153}" srcOrd="2" destOrd="0" presId="urn:microsoft.com/office/officeart/2005/8/layout/hList7"/>
    <dgm:cxn modelId="{CF06F14C-4DB7-42A9-A8A7-28B3686EA88D}" type="presParOf" srcId="{BC696AD0-E3FC-4078-A6D4-7FE440AB95E7}" destId="{2553C90B-0705-4B42-980F-01691AD6E118}" srcOrd="3" destOrd="0" presId="urn:microsoft.com/office/officeart/2005/8/layout/hList7"/>
    <dgm:cxn modelId="{1071D782-1196-4FDE-957E-2268B19F29BF}" type="presParOf" srcId="{35036D4E-8C88-4B73-A1D7-E5BC25911B06}" destId="{53DA9177-B7BF-444A-9949-01FFD994E887}" srcOrd="5" destOrd="0" presId="urn:microsoft.com/office/officeart/2005/8/layout/hList7"/>
    <dgm:cxn modelId="{739DBF6E-15F6-4216-BA81-3B803E2D823F}" type="presParOf" srcId="{35036D4E-8C88-4B73-A1D7-E5BC25911B06}" destId="{2CFE72E1-6664-4694-9B8D-3D229ADD7724}" srcOrd="6" destOrd="0" presId="urn:microsoft.com/office/officeart/2005/8/layout/hList7"/>
    <dgm:cxn modelId="{32C38FD8-2032-4473-B5BE-8AA7DD5FE49A}" type="presParOf" srcId="{2CFE72E1-6664-4694-9B8D-3D229ADD7724}" destId="{DA082BC7-5851-47F1-9CB6-D2EA867EAAC0}" srcOrd="0" destOrd="0" presId="urn:microsoft.com/office/officeart/2005/8/layout/hList7"/>
    <dgm:cxn modelId="{739C8EA7-88A0-47F7-9FD1-0B02DC3FB098}" type="presParOf" srcId="{2CFE72E1-6664-4694-9B8D-3D229ADD7724}" destId="{B32AC3A9-EF73-4D72-B13D-0DE0F1188177}" srcOrd="1" destOrd="0" presId="urn:microsoft.com/office/officeart/2005/8/layout/hList7"/>
    <dgm:cxn modelId="{94CB48B3-772B-4A66-A224-D0F26E5CDC29}" type="presParOf" srcId="{2CFE72E1-6664-4694-9B8D-3D229ADD7724}" destId="{465E6096-8764-42AC-A702-9E2E29342A9D}" srcOrd="2" destOrd="0" presId="urn:microsoft.com/office/officeart/2005/8/layout/hList7"/>
    <dgm:cxn modelId="{63ADFC06-8A97-4F27-A7AF-F7B41B4908AF}" type="presParOf" srcId="{2CFE72E1-6664-4694-9B8D-3D229ADD7724}" destId="{FD7CACD5-3D3C-45C1-8371-BE0616A02E5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BE6CEE-C76A-49F0-973B-65551E4F500D}" type="doc">
      <dgm:prSet loTypeId="urn:microsoft.com/office/officeart/2005/8/layout/pList2" loCatId="list" qsTypeId="urn:microsoft.com/office/officeart/2005/8/quickstyle/simple1" qsCatId="simple" csTypeId="urn:microsoft.com/office/officeart/2005/8/colors/accent2_4" csCatId="accent2" phldr="1"/>
      <dgm:spPr/>
    </dgm:pt>
    <dgm:pt modelId="{8F0A0DBA-C34D-4159-AA74-38A03EA3E259}">
      <dgm:prSet phldrT="[Текст]" custT="1"/>
      <dgm:spPr/>
      <dgm:t>
        <a:bodyPr/>
        <a:lstStyle/>
        <a:p>
          <a:r>
            <a:rPr lang="ru-RU" sz="1600" b="0" i="0" dirty="0"/>
            <a:t>методы формирования сознания: </a:t>
          </a:r>
        </a:p>
        <a:p>
          <a:endParaRPr lang="ru-RU" sz="1600" b="0" i="0" dirty="0"/>
        </a:p>
        <a:p>
          <a:endParaRPr lang="ru-RU" sz="1600" b="0" i="0" dirty="0"/>
        </a:p>
        <a:p>
          <a:r>
            <a:rPr lang="ru-RU" sz="1600" b="0" i="0" dirty="0"/>
            <a:t>беседы, пример, диспуты, рассказ, объяснение, разъяснение, лекция, внушение, инструктаж</a:t>
          </a:r>
          <a:endParaRPr lang="ru-RU" sz="1600" dirty="0"/>
        </a:p>
      </dgm:t>
    </dgm:pt>
    <dgm:pt modelId="{CA3E5CD5-9BC9-455A-8E16-CDCD10E4ABD2}" type="parTrans" cxnId="{8A75326F-535F-4799-BB10-0295E0AAF073}">
      <dgm:prSet/>
      <dgm:spPr/>
      <dgm:t>
        <a:bodyPr/>
        <a:lstStyle/>
        <a:p>
          <a:endParaRPr lang="ru-RU"/>
        </a:p>
      </dgm:t>
    </dgm:pt>
    <dgm:pt modelId="{8367C9BA-D612-4ADF-A1F5-9E1F40272818}" type="sibTrans" cxnId="{8A75326F-535F-4799-BB10-0295E0AAF073}">
      <dgm:prSet/>
      <dgm:spPr/>
      <dgm:t>
        <a:bodyPr/>
        <a:lstStyle/>
        <a:p>
          <a:endParaRPr lang="ru-RU"/>
        </a:p>
      </dgm:t>
    </dgm:pt>
    <dgm:pt modelId="{CCC98FAA-03BD-4EB9-BA91-2CF442460745}">
      <dgm:prSet custT="1"/>
      <dgm:spPr/>
      <dgm:t>
        <a:bodyPr/>
        <a:lstStyle/>
        <a:p>
          <a:r>
            <a:rPr lang="ru-RU" sz="1600" b="0" i="0" dirty="0"/>
            <a:t>методы организации деятельности и формировании опыта поведения: </a:t>
          </a:r>
        </a:p>
        <a:p>
          <a:r>
            <a:rPr lang="ru-RU" sz="1600" b="0" i="0" dirty="0"/>
            <a:t>поручение, приучение, переключение, упражнение, педагогические требования, воспитывающая ситуация, общественное мнение</a:t>
          </a:r>
        </a:p>
      </dgm:t>
    </dgm:pt>
    <dgm:pt modelId="{0B0D59F4-20C6-44A0-8871-4F155BA7AB92}" type="parTrans" cxnId="{81367241-D556-465B-B300-BA939814FE56}">
      <dgm:prSet/>
      <dgm:spPr/>
      <dgm:t>
        <a:bodyPr/>
        <a:lstStyle/>
        <a:p>
          <a:endParaRPr lang="ru-RU"/>
        </a:p>
      </dgm:t>
    </dgm:pt>
    <dgm:pt modelId="{9B4F975D-2428-4BBA-A6BB-F030E424C0B1}" type="sibTrans" cxnId="{81367241-D556-465B-B300-BA939814FE56}">
      <dgm:prSet/>
      <dgm:spPr/>
      <dgm:t>
        <a:bodyPr/>
        <a:lstStyle/>
        <a:p>
          <a:endParaRPr lang="ru-RU"/>
        </a:p>
      </dgm:t>
    </dgm:pt>
    <dgm:pt modelId="{3C4651C2-0163-431F-9082-E71247686F8A}">
      <dgm:prSet custT="1"/>
      <dgm:spPr/>
      <dgm:t>
        <a:bodyPr/>
        <a:lstStyle/>
        <a:p>
          <a:r>
            <a:rPr lang="ru-RU" sz="1600" b="0" i="0" dirty="0"/>
            <a:t>методы стимулирования: </a:t>
          </a:r>
        </a:p>
        <a:p>
          <a:endParaRPr lang="ru-RU" sz="1600" b="0" i="0" dirty="0"/>
        </a:p>
        <a:p>
          <a:endParaRPr lang="ru-RU" sz="1600" b="0" i="0" dirty="0"/>
        </a:p>
        <a:p>
          <a:endParaRPr lang="ru-RU" sz="1600" b="0" i="0" dirty="0"/>
        </a:p>
        <a:p>
          <a:r>
            <a:rPr lang="ru-RU" sz="1600" b="0" i="0" dirty="0"/>
            <a:t>поощрение, наказание, соревнования</a:t>
          </a:r>
        </a:p>
      </dgm:t>
    </dgm:pt>
    <dgm:pt modelId="{3A847E6E-AEC4-4FFD-93D9-8D8573BCCB55}" type="parTrans" cxnId="{0C1BC0BC-6231-49BA-BCD9-1B7C791F12F7}">
      <dgm:prSet/>
      <dgm:spPr/>
      <dgm:t>
        <a:bodyPr/>
        <a:lstStyle/>
        <a:p>
          <a:endParaRPr lang="ru-RU"/>
        </a:p>
      </dgm:t>
    </dgm:pt>
    <dgm:pt modelId="{4B825F70-8C07-4CA2-BAB2-C4DB97851621}" type="sibTrans" cxnId="{0C1BC0BC-6231-49BA-BCD9-1B7C791F12F7}">
      <dgm:prSet/>
      <dgm:spPr/>
      <dgm:t>
        <a:bodyPr/>
        <a:lstStyle/>
        <a:p>
          <a:endParaRPr lang="ru-RU"/>
        </a:p>
      </dgm:t>
    </dgm:pt>
    <dgm:pt modelId="{D204E602-6BDD-406C-89BE-67CC50659211}" type="pres">
      <dgm:prSet presAssocID="{7CBE6CEE-C76A-49F0-973B-65551E4F500D}" presName="Name0" presStyleCnt="0">
        <dgm:presLayoutVars>
          <dgm:dir/>
          <dgm:resizeHandles val="exact"/>
        </dgm:presLayoutVars>
      </dgm:prSet>
      <dgm:spPr/>
    </dgm:pt>
    <dgm:pt modelId="{757B42BB-0410-45E8-9292-1F4B9C77ED96}" type="pres">
      <dgm:prSet presAssocID="{7CBE6CEE-C76A-49F0-973B-65551E4F500D}" presName="bkgdShp" presStyleLbl="alignAccFollowNode1" presStyleIdx="0" presStyleCnt="1"/>
      <dgm:spPr/>
    </dgm:pt>
    <dgm:pt modelId="{EE8FB52B-9060-4B09-BAC6-9B1540252B54}" type="pres">
      <dgm:prSet presAssocID="{7CBE6CEE-C76A-49F0-973B-65551E4F500D}" presName="linComp" presStyleCnt="0"/>
      <dgm:spPr/>
    </dgm:pt>
    <dgm:pt modelId="{D482C495-3E0F-4C2F-AF00-F5626B80822E}" type="pres">
      <dgm:prSet presAssocID="{8F0A0DBA-C34D-4159-AA74-38A03EA3E259}" presName="compNode" presStyleCnt="0"/>
      <dgm:spPr/>
    </dgm:pt>
    <dgm:pt modelId="{8A1DFA87-C3C8-463D-BFBA-328B25DCAD12}" type="pres">
      <dgm:prSet presAssocID="{8F0A0DBA-C34D-4159-AA74-38A03EA3E259}" presName="node" presStyleLbl="node1" presStyleIdx="0" presStyleCnt="3">
        <dgm:presLayoutVars>
          <dgm:bulletEnabled val="1"/>
        </dgm:presLayoutVars>
      </dgm:prSet>
      <dgm:spPr/>
    </dgm:pt>
    <dgm:pt modelId="{E3EBEED3-421E-4CFE-869A-AEC847E73641}" type="pres">
      <dgm:prSet presAssocID="{8F0A0DBA-C34D-4159-AA74-38A03EA3E259}" presName="invisiNode" presStyleLbl="node1" presStyleIdx="0" presStyleCnt="3"/>
      <dgm:spPr/>
    </dgm:pt>
    <dgm:pt modelId="{4AE6C7EC-92B2-4FBA-96A5-04BF2DBB08FB}" type="pres">
      <dgm:prSet presAssocID="{8F0A0DBA-C34D-4159-AA74-38A03EA3E259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C93666F-D4A3-4AD7-A80F-13ED8AB282CE}" type="pres">
      <dgm:prSet presAssocID="{8367C9BA-D612-4ADF-A1F5-9E1F40272818}" presName="sibTrans" presStyleLbl="sibTrans2D1" presStyleIdx="0" presStyleCnt="0"/>
      <dgm:spPr/>
    </dgm:pt>
    <dgm:pt modelId="{2F75C933-DF7E-4B61-B9E2-281F68631234}" type="pres">
      <dgm:prSet presAssocID="{CCC98FAA-03BD-4EB9-BA91-2CF442460745}" presName="compNode" presStyleCnt="0"/>
      <dgm:spPr/>
    </dgm:pt>
    <dgm:pt modelId="{292861F9-9F6F-40A0-9898-92C907785BEC}" type="pres">
      <dgm:prSet presAssocID="{CCC98FAA-03BD-4EB9-BA91-2CF442460745}" presName="node" presStyleLbl="node1" presStyleIdx="1" presStyleCnt="3">
        <dgm:presLayoutVars>
          <dgm:bulletEnabled val="1"/>
        </dgm:presLayoutVars>
      </dgm:prSet>
      <dgm:spPr/>
    </dgm:pt>
    <dgm:pt modelId="{D6208D18-0639-4AE8-BC25-48150323F4CA}" type="pres">
      <dgm:prSet presAssocID="{CCC98FAA-03BD-4EB9-BA91-2CF442460745}" presName="invisiNode" presStyleLbl="node1" presStyleIdx="1" presStyleCnt="3"/>
      <dgm:spPr/>
    </dgm:pt>
    <dgm:pt modelId="{BCE86CF5-830B-4D2F-B9F5-BF09B5C0D6D8}" type="pres">
      <dgm:prSet presAssocID="{CCC98FAA-03BD-4EB9-BA91-2CF442460745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DB9A6F1-EC57-4E37-84A1-2D6CC89A6FB9}" type="pres">
      <dgm:prSet presAssocID="{9B4F975D-2428-4BBA-A6BB-F030E424C0B1}" presName="sibTrans" presStyleLbl="sibTrans2D1" presStyleIdx="0" presStyleCnt="0"/>
      <dgm:spPr/>
    </dgm:pt>
    <dgm:pt modelId="{57379918-434E-43CC-9E3D-DF3EE2C2AEE8}" type="pres">
      <dgm:prSet presAssocID="{3C4651C2-0163-431F-9082-E71247686F8A}" presName="compNode" presStyleCnt="0"/>
      <dgm:spPr/>
    </dgm:pt>
    <dgm:pt modelId="{68C5095D-F686-449F-990D-35D1A2E3B64D}" type="pres">
      <dgm:prSet presAssocID="{3C4651C2-0163-431F-9082-E71247686F8A}" presName="node" presStyleLbl="node1" presStyleIdx="2" presStyleCnt="3">
        <dgm:presLayoutVars>
          <dgm:bulletEnabled val="1"/>
        </dgm:presLayoutVars>
      </dgm:prSet>
      <dgm:spPr/>
    </dgm:pt>
    <dgm:pt modelId="{2844B51A-2AEC-4099-ABC4-1519A6C079FF}" type="pres">
      <dgm:prSet presAssocID="{3C4651C2-0163-431F-9082-E71247686F8A}" presName="invisiNode" presStyleLbl="node1" presStyleIdx="2" presStyleCnt="3"/>
      <dgm:spPr/>
    </dgm:pt>
    <dgm:pt modelId="{DA62FB6F-7208-4055-9BF1-A6BC472D83A1}" type="pres">
      <dgm:prSet presAssocID="{3C4651C2-0163-431F-9082-E71247686F8A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8046929-823C-4DAD-8C64-A7DB07707B53}" type="presOf" srcId="{9B4F975D-2428-4BBA-A6BB-F030E424C0B1}" destId="{9DB9A6F1-EC57-4E37-84A1-2D6CC89A6FB9}" srcOrd="0" destOrd="0" presId="urn:microsoft.com/office/officeart/2005/8/layout/pList2"/>
    <dgm:cxn modelId="{ED898B5B-131F-42C3-991F-BB1732CD5083}" type="presOf" srcId="{8367C9BA-D612-4ADF-A1F5-9E1F40272818}" destId="{8C93666F-D4A3-4AD7-A80F-13ED8AB282CE}" srcOrd="0" destOrd="0" presId="urn:microsoft.com/office/officeart/2005/8/layout/pList2"/>
    <dgm:cxn modelId="{81367241-D556-465B-B300-BA939814FE56}" srcId="{7CBE6CEE-C76A-49F0-973B-65551E4F500D}" destId="{CCC98FAA-03BD-4EB9-BA91-2CF442460745}" srcOrd="1" destOrd="0" parTransId="{0B0D59F4-20C6-44A0-8871-4F155BA7AB92}" sibTransId="{9B4F975D-2428-4BBA-A6BB-F030E424C0B1}"/>
    <dgm:cxn modelId="{8A75326F-535F-4799-BB10-0295E0AAF073}" srcId="{7CBE6CEE-C76A-49F0-973B-65551E4F500D}" destId="{8F0A0DBA-C34D-4159-AA74-38A03EA3E259}" srcOrd="0" destOrd="0" parTransId="{CA3E5CD5-9BC9-455A-8E16-CDCD10E4ABD2}" sibTransId="{8367C9BA-D612-4ADF-A1F5-9E1F40272818}"/>
    <dgm:cxn modelId="{0261FE51-90A8-4B69-B8E2-B82A48022C84}" type="presOf" srcId="{CCC98FAA-03BD-4EB9-BA91-2CF442460745}" destId="{292861F9-9F6F-40A0-9898-92C907785BEC}" srcOrd="0" destOrd="0" presId="urn:microsoft.com/office/officeart/2005/8/layout/pList2"/>
    <dgm:cxn modelId="{88B65974-880D-4073-B779-3963DBD00CA5}" type="presOf" srcId="{8F0A0DBA-C34D-4159-AA74-38A03EA3E259}" destId="{8A1DFA87-C3C8-463D-BFBA-328B25DCAD12}" srcOrd="0" destOrd="0" presId="urn:microsoft.com/office/officeart/2005/8/layout/pList2"/>
    <dgm:cxn modelId="{69396F90-C7EB-4EBC-9C57-F000147E316A}" type="presOf" srcId="{3C4651C2-0163-431F-9082-E71247686F8A}" destId="{68C5095D-F686-449F-990D-35D1A2E3B64D}" srcOrd="0" destOrd="0" presId="urn:microsoft.com/office/officeart/2005/8/layout/pList2"/>
    <dgm:cxn modelId="{0C1BC0BC-6231-49BA-BCD9-1B7C791F12F7}" srcId="{7CBE6CEE-C76A-49F0-973B-65551E4F500D}" destId="{3C4651C2-0163-431F-9082-E71247686F8A}" srcOrd="2" destOrd="0" parTransId="{3A847E6E-AEC4-4FFD-93D9-8D8573BCCB55}" sibTransId="{4B825F70-8C07-4CA2-BAB2-C4DB97851621}"/>
    <dgm:cxn modelId="{CCE6E1ED-BEF5-4158-AEB8-7FFA8F06FFB9}" type="presOf" srcId="{7CBE6CEE-C76A-49F0-973B-65551E4F500D}" destId="{D204E602-6BDD-406C-89BE-67CC50659211}" srcOrd="0" destOrd="0" presId="urn:microsoft.com/office/officeart/2005/8/layout/pList2"/>
    <dgm:cxn modelId="{682265AE-6292-48CA-A939-4B912A099E65}" type="presParOf" srcId="{D204E602-6BDD-406C-89BE-67CC50659211}" destId="{757B42BB-0410-45E8-9292-1F4B9C77ED96}" srcOrd="0" destOrd="0" presId="urn:microsoft.com/office/officeart/2005/8/layout/pList2"/>
    <dgm:cxn modelId="{E4A64BFC-5DA7-4B35-B2D3-07879F6723BD}" type="presParOf" srcId="{D204E602-6BDD-406C-89BE-67CC50659211}" destId="{EE8FB52B-9060-4B09-BAC6-9B1540252B54}" srcOrd="1" destOrd="0" presId="urn:microsoft.com/office/officeart/2005/8/layout/pList2"/>
    <dgm:cxn modelId="{F439EAAE-287A-477B-9E76-16A21E8F43F1}" type="presParOf" srcId="{EE8FB52B-9060-4B09-BAC6-9B1540252B54}" destId="{D482C495-3E0F-4C2F-AF00-F5626B80822E}" srcOrd="0" destOrd="0" presId="urn:microsoft.com/office/officeart/2005/8/layout/pList2"/>
    <dgm:cxn modelId="{47C3230A-2DA5-46EA-A56D-988ACCC7B1D7}" type="presParOf" srcId="{D482C495-3E0F-4C2F-AF00-F5626B80822E}" destId="{8A1DFA87-C3C8-463D-BFBA-328B25DCAD12}" srcOrd="0" destOrd="0" presId="urn:microsoft.com/office/officeart/2005/8/layout/pList2"/>
    <dgm:cxn modelId="{686243AA-BFCE-4ECB-9E18-3C08F0198917}" type="presParOf" srcId="{D482C495-3E0F-4C2F-AF00-F5626B80822E}" destId="{E3EBEED3-421E-4CFE-869A-AEC847E73641}" srcOrd="1" destOrd="0" presId="urn:microsoft.com/office/officeart/2005/8/layout/pList2"/>
    <dgm:cxn modelId="{73D1192E-89B1-46B0-9894-687E0D283534}" type="presParOf" srcId="{D482C495-3E0F-4C2F-AF00-F5626B80822E}" destId="{4AE6C7EC-92B2-4FBA-96A5-04BF2DBB08FB}" srcOrd="2" destOrd="0" presId="urn:microsoft.com/office/officeart/2005/8/layout/pList2"/>
    <dgm:cxn modelId="{9AFC1195-76AF-4C23-A3BF-F3657AC1C730}" type="presParOf" srcId="{EE8FB52B-9060-4B09-BAC6-9B1540252B54}" destId="{8C93666F-D4A3-4AD7-A80F-13ED8AB282CE}" srcOrd="1" destOrd="0" presId="urn:microsoft.com/office/officeart/2005/8/layout/pList2"/>
    <dgm:cxn modelId="{B07C335B-9E1E-4D91-8E6F-A6C2989D083A}" type="presParOf" srcId="{EE8FB52B-9060-4B09-BAC6-9B1540252B54}" destId="{2F75C933-DF7E-4B61-B9E2-281F68631234}" srcOrd="2" destOrd="0" presId="urn:microsoft.com/office/officeart/2005/8/layout/pList2"/>
    <dgm:cxn modelId="{B2C13C2A-567F-4F59-BEBC-8FF707E4DFFE}" type="presParOf" srcId="{2F75C933-DF7E-4B61-B9E2-281F68631234}" destId="{292861F9-9F6F-40A0-9898-92C907785BEC}" srcOrd="0" destOrd="0" presId="urn:microsoft.com/office/officeart/2005/8/layout/pList2"/>
    <dgm:cxn modelId="{2B153245-C5CD-47E1-B34A-543E33784765}" type="presParOf" srcId="{2F75C933-DF7E-4B61-B9E2-281F68631234}" destId="{D6208D18-0639-4AE8-BC25-48150323F4CA}" srcOrd="1" destOrd="0" presId="urn:microsoft.com/office/officeart/2005/8/layout/pList2"/>
    <dgm:cxn modelId="{CF0AEFEA-CAD0-42D1-A6EF-461045684477}" type="presParOf" srcId="{2F75C933-DF7E-4B61-B9E2-281F68631234}" destId="{BCE86CF5-830B-4D2F-B9F5-BF09B5C0D6D8}" srcOrd="2" destOrd="0" presId="urn:microsoft.com/office/officeart/2005/8/layout/pList2"/>
    <dgm:cxn modelId="{915E1147-1E0F-4BD6-8A50-483A7ED9A74D}" type="presParOf" srcId="{EE8FB52B-9060-4B09-BAC6-9B1540252B54}" destId="{9DB9A6F1-EC57-4E37-84A1-2D6CC89A6FB9}" srcOrd="3" destOrd="0" presId="urn:microsoft.com/office/officeart/2005/8/layout/pList2"/>
    <dgm:cxn modelId="{9B11A34B-CC7E-49E4-8E7C-52C9EA98A983}" type="presParOf" srcId="{EE8FB52B-9060-4B09-BAC6-9B1540252B54}" destId="{57379918-434E-43CC-9E3D-DF3EE2C2AEE8}" srcOrd="4" destOrd="0" presId="urn:microsoft.com/office/officeart/2005/8/layout/pList2"/>
    <dgm:cxn modelId="{24F13C37-F999-4A9D-A9A4-EA89DC1B4409}" type="presParOf" srcId="{57379918-434E-43CC-9E3D-DF3EE2C2AEE8}" destId="{68C5095D-F686-449F-990D-35D1A2E3B64D}" srcOrd="0" destOrd="0" presId="urn:microsoft.com/office/officeart/2005/8/layout/pList2"/>
    <dgm:cxn modelId="{179AD997-93F9-4BAC-8346-C2051023C723}" type="presParOf" srcId="{57379918-434E-43CC-9E3D-DF3EE2C2AEE8}" destId="{2844B51A-2AEC-4099-ABC4-1519A6C079FF}" srcOrd="1" destOrd="0" presId="urn:microsoft.com/office/officeart/2005/8/layout/pList2"/>
    <dgm:cxn modelId="{D42EC9CA-8805-413F-8981-9FAEB7D6721E}" type="presParOf" srcId="{57379918-434E-43CC-9E3D-DF3EE2C2AEE8}" destId="{DA62FB6F-7208-4055-9BF1-A6BC472D83A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37548-6422-448F-867A-292180ED33C4}">
      <dsp:nvSpPr>
        <dsp:cNvPr id="0" name=""/>
        <dsp:cNvSpPr/>
      </dsp:nvSpPr>
      <dsp:spPr>
        <a:xfrm rot="16200000">
          <a:off x="-220767" y="220767"/>
          <a:ext cx="3321855" cy="288032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Создать такие условия, которые позволят повысить у детей интерес к учебе, научить осознавать, что осталось непонятным, а в конечном итоге научить учиться. </a:t>
          </a:r>
          <a:endParaRPr lang="ru-RU" sz="2000" kern="1200" dirty="0"/>
        </a:p>
      </dsp:txBody>
      <dsp:txXfrm rot="5400000">
        <a:off x="0" y="0"/>
        <a:ext cx="2880320" cy="2491391"/>
      </dsp:txXfrm>
    </dsp:sp>
    <dsp:sp modelId="{F2D08899-BE67-413F-8EF4-BE0DA0F9ACBD}">
      <dsp:nvSpPr>
        <dsp:cNvPr id="0" name=""/>
        <dsp:cNvSpPr/>
      </dsp:nvSpPr>
      <dsp:spPr>
        <a:xfrm>
          <a:off x="2880320" y="0"/>
          <a:ext cx="2880320" cy="3321855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 dirty="0"/>
            <a:t>Обратить внимание на свою работу с детьми, пересмотреть структуру урока, разработать новые методики. </a:t>
          </a:r>
          <a:endParaRPr lang="ru-RU" sz="2200" kern="1200" dirty="0"/>
        </a:p>
      </dsp:txBody>
      <dsp:txXfrm>
        <a:off x="2880320" y="0"/>
        <a:ext cx="2880320" cy="2491391"/>
      </dsp:txXfrm>
    </dsp:sp>
    <dsp:sp modelId="{27134926-1752-4C20-AD2F-9408FFF568CE}">
      <dsp:nvSpPr>
        <dsp:cNvPr id="0" name=""/>
        <dsp:cNvSpPr/>
      </dsp:nvSpPr>
      <dsp:spPr>
        <a:xfrm rot="10800000">
          <a:off x="0" y="3321855"/>
          <a:ext cx="2880320" cy="3321855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55F46-4D63-4A5C-ABC1-B892D668C532}">
      <dsp:nvSpPr>
        <dsp:cNvPr id="0" name=""/>
        <dsp:cNvSpPr/>
      </dsp:nvSpPr>
      <dsp:spPr>
        <a:xfrm rot="5400000">
          <a:off x="2659552" y="3542622"/>
          <a:ext cx="3321855" cy="288032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D3980-896F-4378-9598-7E2945CBF6D7}">
      <dsp:nvSpPr>
        <dsp:cNvPr id="0" name=""/>
        <dsp:cNvSpPr/>
      </dsp:nvSpPr>
      <dsp:spPr>
        <a:xfrm>
          <a:off x="500037" y="3357564"/>
          <a:ext cx="4760564" cy="1660927"/>
        </a:xfrm>
        <a:prstGeom prst="round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0" i="0" kern="1200" dirty="0"/>
            <a:t>Перед современным учителем стоит непростая</a:t>
          </a:r>
          <a:r>
            <a:rPr lang="ru-RU" sz="3200" b="0" i="0" u="sng" kern="1200" dirty="0"/>
            <a:t> задача</a:t>
          </a:r>
          <a:endParaRPr lang="ru-RU" sz="3200" b="1" u="sng" kern="1200" dirty="0"/>
        </a:p>
      </dsp:txBody>
      <dsp:txXfrm>
        <a:off x="581117" y="3438644"/>
        <a:ext cx="4598404" cy="14987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8525B-4D2E-4448-BF42-3973F31A5773}">
      <dsp:nvSpPr>
        <dsp:cNvPr id="0" name=""/>
        <dsp:cNvSpPr/>
      </dsp:nvSpPr>
      <dsp:spPr>
        <a:xfrm>
          <a:off x="33630" y="0"/>
          <a:ext cx="2127905" cy="62151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/>
            <a:t>первоначальное представление о нравственности в учебной деятельности, ведущая роль в образовании, труд и творчество человека в обществе</a:t>
          </a:r>
          <a:endParaRPr lang="ru-RU" sz="1800" kern="1200" dirty="0">
            <a:latin typeface="Monotype Corsiva" pitchFamily="66" charset="0"/>
          </a:endParaRPr>
        </a:p>
      </dsp:txBody>
      <dsp:txXfrm>
        <a:off x="33630" y="2486042"/>
        <a:ext cx="2127905" cy="2486042"/>
      </dsp:txXfrm>
    </dsp:sp>
    <dsp:sp modelId="{A244E146-808E-4F7D-9BED-8AF2FCB48F27}">
      <dsp:nvSpPr>
        <dsp:cNvPr id="0" name=""/>
        <dsp:cNvSpPr/>
      </dsp:nvSpPr>
      <dsp:spPr>
        <a:xfrm>
          <a:off x="6357949" y="2701204"/>
          <a:ext cx="2000230" cy="351390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2DFF105-57AF-4448-BAE2-E4F126B19BC1}">
      <dsp:nvSpPr>
        <dsp:cNvPr id="0" name=""/>
        <dsp:cNvSpPr/>
      </dsp:nvSpPr>
      <dsp:spPr>
        <a:xfrm>
          <a:off x="2176771" y="0"/>
          <a:ext cx="2127905" cy="62151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/>
            <a:t>уважительное отношение у младших школьников к труду и творчеству старших и сверстников</a:t>
          </a:r>
        </a:p>
      </dsp:txBody>
      <dsp:txXfrm>
        <a:off x="2176771" y="2486042"/>
        <a:ext cx="2127905" cy="2486042"/>
      </dsp:txXfrm>
    </dsp:sp>
    <dsp:sp modelId="{AB89633C-82D9-409A-9102-DB1E18F2E8C2}">
      <dsp:nvSpPr>
        <dsp:cNvPr id="0" name=""/>
        <dsp:cNvSpPr/>
      </dsp:nvSpPr>
      <dsp:spPr>
        <a:xfrm>
          <a:off x="6572295" y="1285887"/>
          <a:ext cx="1614510" cy="206963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1BBFED6-4D23-4C53-8069-04D746CF0D65}">
      <dsp:nvSpPr>
        <dsp:cNvPr id="0" name=""/>
        <dsp:cNvSpPr/>
      </dsp:nvSpPr>
      <dsp:spPr>
        <a:xfrm>
          <a:off x="4357717" y="0"/>
          <a:ext cx="2127905" cy="62151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/>
            <a:t>первоначальное представление о рабочих профессиях</a:t>
          </a:r>
        </a:p>
      </dsp:txBody>
      <dsp:txXfrm>
        <a:off x="4357717" y="2486042"/>
        <a:ext cx="2127905" cy="2486042"/>
      </dsp:txXfrm>
    </dsp:sp>
    <dsp:sp modelId="{2553C90B-0705-4B42-980F-01691AD6E118}">
      <dsp:nvSpPr>
        <dsp:cNvPr id="0" name=""/>
        <dsp:cNvSpPr/>
      </dsp:nvSpPr>
      <dsp:spPr>
        <a:xfrm>
          <a:off x="4336302" y="4288342"/>
          <a:ext cx="2000230" cy="192676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A082BC7-5851-47F1-9CB6-D2EA867EAAC0}">
      <dsp:nvSpPr>
        <dsp:cNvPr id="0" name=""/>
        <dsp:cNvSpPr/>
      </dsp:nvSpPr>
      <dsp:spPr>
        <a:xfrm>
          <a:off x="6357981" y="0"/>
          <a:ext cx="2127905" cy="62151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/>
            <a:t>ценностное отношение к учёбе с творческой точки зрения </a:t>
          </a:r>
        </a:p>
      </dsp:txBody>
      <dsp:txXfrm>
        <a:off x="6357981" y="2486042"/>
        <a:ext cx="2127905" cy="2486042"/>
      </dsp:txXfrm>
    </dsp:sp>
    <dsp:sp modelId="{FD7CACD5-3D3C-45C1-8371-BE0616A02E58}">
      <dsp:nvSpPr>
        <dsp:cNvPr id="0" name=""/>
        <dsp:cNvSpPr/>
      </dsp:nvSpPr>
      <dsp:spPr>
        <a:xfrm>
          <a:off x="6572293" y="4284203"/>
          <a:ext cx="1814530" cy="193090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618EAD6-89E3-45E8-8BFE-84E5C2C27EED}">
      <dsp:nvSpPr>
        <dsp:cNvPr id="0" name=""/>
        <dsp:cNvSpPr/>
      </dsp:nvSpPr>
      <dsp:spPr>
        <a:xfrm flipH="1">
          <a:off x="33622" y="0"/>
          <a:ext cx="8322326" cy="2325108"/>
        </a:xfrm>
        <a:prstGeom prst="left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B42BB-0410-45E8-9292-1F4B9C77ED96}">
      <dsp:nvSpPr>
        <dsp:cNvPr id="0" name=""/>
        <dsp:cNvSpPr/>
      </dsp:nvSpPr>
      <dsp:spPr>
        <a:xfrm>
          <a:off x="0" y="0"/>
          <a:ext cx="8429684" cy="232887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E6C7EC-92B2-4FBA-96A5-04BF2DBB08FB}">
      <dsp:nvSpPr>
        <dsp:cNvPr id="0" name=""/>
        <dsp:cNvSpPr/>
      </dsp:nvSpPr>
      <dsp:spPr>
        <a:xfrm>
          <a:off x="252890" y="310516"/>
          <a:ext cx="2476219" cy="17078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1DFA87-C3C8-463D-BFBA-328B25DCAD12}">
      <dsp:nvSpPr>
        <dsp:cNvPr id="0" name=""/>
        <dsp:cNvSpPr/>
      </dsp:nvSpPr>
      <dsp:spPr>
        <a:xfrm rot="10800000">
          <a:off x="252890" y="2328872"/>
          <a:ext cx="2476219" cy="2846399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методы формирования сознания: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0" i="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0" i="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беседы, пример, диспуты, рассказ, объяснение, разъяснение, лекция, внушение, инструктаж</a:t>
          </a:r>
          <a:endParaRPr lang="ru-RU" sz="1600" kern="1200" dirty="0"/>
        </a:p>
      </dsp:txBody>
      <dsp:txXfrm rot="10800000">
        <a:off x="329042" y="2328872"/>
        <a:ext cx="2323915" cy="2770247"/>
      </dsp:txXfrm>
    </dsp:sp>
    <dsp:sp modelId="{BCE86CF5-830B-4D2F-B9F5-BF09B5C0D6D8}">
      <dsp:nvSpPr>
        <dsp:cNvPr id="0" name=""/>
        <dsp:cNvSpPr/>
      </dsp:nvSpPr>
      <dsp:spPr>
        <a:xfrm>
          <a:off x="2976732" y="310516"/>
          <a:ext cx="2476219" cy="17078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2861F9-9F6F-40A0-9898-92C907785BEC}">
      <dsp:nvSpPr>
        <dsp:cNvPr id="0" name=""/>
        <dsp:cNvSpPr/>
      </dsp:nvSpPr>
      <dsp:spPr>
        <a:xfrm rot="10800000">
          <a:off x="2976732" y="2328872"/>
          <a:ext cx="2476219" cy="2846399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методы организации деятельности и формировании опыта поведения: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поручение, приучение, переключение, упражнение, педагогические требования, воспитывающая ситуация, общественное мнение</a:t>
          </a:r>
        </a:p>
      </dsp:txBody>
      <dsp:txXfrm rot="10800000">
        <a:off x="3052884" y="2328872"/>
        <a:ext cx="2323915" cy="2770247"/>
      </dsp:txXfrm>
    </dsp:sp>
    <dsp:sp modelId="{DA62FB6F-7208-4055-9BF1-A6BC472D83A1}">
      <dsp:nvSpPr>
        <dsp:cNvPr id="0" name=""/>
        <dsp:cNvSpPr/>
      </dsp:nvSpPr>
      <dsp:spPr>
        <a:xfrm>
          <a:off x="5700573" y="310516"/>
          <a:ext cx="2476219" cy="17078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5095D-F686-449F-990D-35D1A2E3B64D}">
      <dsp:nvSpPr>
        <dsp:cNvPr id="0" name=""/>
        <dsp:cNvSpPr/>
      </dsp:nvSpPr>
      <dsp:spPr>
        <a:xfrm rot="10800000">
          <a:off x="5700573" y="2328872"/>
          <a:ext cx="2476219" cy="2846399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методы стимулирования: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0" i="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0" i="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0" i="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поощрение, наказание, соревнования</a:t>
          </a:r>
        </a:p>
      </dsp:txBody>
      <dsp:txXfrm rot="10800000">
        <a:off x="5776725" y="2328872"/>
        <a:ext cx="2323915" cy="2770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2ACB-F03C-4B3B-9F0F-4A87FFE4021A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ED41-F4EC-480D-B673-E38A0622C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2ACB-F03C-4B3B-9F0F-4A87FFE4021A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ED41-F4EC-480D-B673-E38A0622C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2ACB-F03C-4B3B-9F0F-4A87FFE4021A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ED41-F4EC-480D-B673-E38A0622C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78323" y="2020638"/>
            <a:ext cx="365677" cy="141907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4654"/>
            <a:ext cx="9103076" cy="658676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5008893" cy="683895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9097" y="590558"/>
            <a:ext cx="2133595" cy="151118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5565219"/>
            <a:ext cx="9144000" cy="129229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51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7734" y="504505"/>
            <a:ext cx="2133595" cy="151119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2ACB-F03C-4B3B-9F0F-4A87FFE4021A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ED41-F4EC-480D-B673-E38A0622C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2ACB-F03C-4B3B-9F0F-4A87FFE4021A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ED41-F4EC-480D-B673-E38A0622C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2ACB-F03C-4B3B-9F0F-4A87FFE4021A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ED41-F4EC-480D-B673-E38A0622C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2ACB-F03C-4B3B-9F0F-4A87FFE4021A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ED41-F4EC-480D-B673-E38A0622C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2ACB-F03C-4B3B-9F0F-4A87FFE4021A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ED41-F4EC-480D-B673-E38A0622C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2ACB-F03C-4B3B-9F0F-4A87FFE4021A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ED41-F4EC-480D-B673-E38A0622C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2ACB-F03C-4B3B-9F0F-4A87FFE4021A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ED41-F4EC-480D-B673-E38A0622C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2ACB-F03C-4B3B-9F0F-4A87FFE4021A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ED41-F4EC-480D-B673-E38A0622C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22ACB-F03C-4B3B-9F0F-4A87FFE4021A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2ED41-F4EC-480D-B673-E38A0622C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ibac.info/archive/humanities/8.pdf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4.jpeg"/><Relationship Id="rId5" Type="http://schemas.openxmlformats.org/officeDocument/2006/relationships/diagramData" Target="../diagrams/data1.xml"/><Relationship Id="rId10" Type="http://schemas.openxmlformats.org/officeDocument/2006/relationships/image" Target="../media/image13.jpeg"/><Relationship Id="rId4" Type="http://schemas.openxmlformats.org/officeDocument/2006/relationships/image" Target="../media/image9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9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12.png"/><Relationship Id="rId10" Type="http://schemas.microsoft.com/office/2007/relationships/diagramDrawing" Target="../diagrams/drawing3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lib.osu.ru/handle/123456789/14851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7488" y="2285992"/>
            <a:ext cx="5214974" cy="1695875"/>
          </a:xfrm>
          <a:prstGeom prst="rect">
            <a:avLst/>
          </a:prstGeom>
        </p:spPr>
        <p:txBody>
          <a:bodyPr vert="horz" wrap="square" lIns="0" tIns="64034" rIns="0" bIns="0" rtlCol="0">
            <a:spAutoFit/>
          </a:bodyPr>
          <a:lstStyle/>
          <a:p>
            <a:pPr marL="6468">
              <a:spcBef>
                <a:spcPts val="504"/>
              </a:spcBef>
            </a:pPr>
            <a:r>
              <a:rPr lang="ru-RU" spc="-3" dirty="0">
                <a:solidFill>
                  <a:srgbClr val="FFFFFF"/>
                </a:solidFill>
              </a:rPr>
              <a:t>ТРУДОВОЕ ВОСПИТАНИЕ МЛАДШЕГО ШКОЛЬНИКА</a:t>
            </a:r>
            <a:endParaRPr sz="2400">
              <a:latin typeface="NeueMachina-Medium"/>
              <a:cs typeface="NeueMachina-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0" y="5143512"/>
            <a:ext cx="3906383" cy="1171582"/>
          </a:xfrm>
          <a:prstGeom prst="rect">
            <a:avLst/>
          </a:prstGeom>
        </p:spPr>
        <p:txBody>
          <a:bodyPr vert="horz" wrap="square" lIns="0" tIns="5821" rIns="0" bIns="0" rtlCol="0">
            <a:spAutoFit/>
          </a:bodyPr>
          <a:lstStyle/>
          <a:p>
            <a:pPr marL="6468" marR="2587">
              <a:lnSpc>
                <a:spcPct val="101299"/>
              </a:lnSpc>
              <a:spcBef>
                <a:spcPts val="46"/>
              </a:spcBef>
            </a:pPr>
            <a:r>
              <a:rPr lang="ru-RU" sz="1500" spc="-15" dirty="0">
                <a:solidFill>
                  <a:srgbClr val="FFFFFF"/>
                </a:solidFill>
                <a:latin typeface="Neue Machina"/>
                <a:cs typeface="Neue Machina"/>
              </a:rPr>
              <a:t>Спикер: </a:t>
            </a:r>
            <a:r>
              <a:rPr lang="ru-RU" sz="1500" spc="-15" dirty="0" err="1">
                <a:solidFill>
                  <a:srgbClr val="FFFFFF"/>
                </a:solidFill>
                <a:latin typeface="Neue Machina"/>
                <a:cs typeface="Neue Machina"/>
              </a:rPr>
              <a:t>Сармутдинова</a:t>
            </a:r>
            <a:r>
              <a:rPr lang="ru-RU" sz="1500" spc="-1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  <a:r>
              <a:rPr lang="ru-RU" sz="1500" spc="-15" dirty="0" err="1">
                <a:solidFill>
                  <a:srgbClr val="FFFFFF"/>
                </a:solidFill>
                <a:latin typeface="Neue Machina"/>
                <a:cs typeface="Neue Machina"/>
              </a:rPr>
              <a:t>Галия</a:t>
            </a:r>
            <a:r>
              <a:rPr lang="ru-RU" sz="1500" spc="-15" dirty="0">
                <a:solidFill>
                  <a:srgbClr val="FFFFFF"/>
                </a:solidFill>
                <a:latin typeface="Neue Machina"/>
                <a:cs typeface="Neue Machina"/>
              </a:rPr>
              <a:t>  </a:t>
            </a:r>
            <a:r>
              <a:rPr lang="ru-RU" sz="1500" spc="-15" dirty="0" err="1">
                <a:solidFill>
                  <a:srgbClr val="FFFFFF"/>
                </a:solidFill>
                <a:latin typeface="Neue Machina"/>
                <a:cs typeface="Neue Machina"/>
              </a:rPr>
              <a:t>Бирикетовна</a:t>
            </a:r>
            <a:r>
              <a:rPr lang="ru-RU" sz="1500" spc="-15" dirty="0">
                <a:solidFill>
                  <a:srgbClr val="FFFFFF"/>
                </a:solidFill>
                <a:latin typeface="Neue Machina"/>
                <a:cs typeface="Neue Machina"/>
              </a:rPr>
              <a:t> </a:t>
            </a:r>
          </a:p>
          <a:p>
            <a:pPr marL="6468" marR="2587">
              <a:lnSpc>
                <a:spcPct val="101299"/>
              </a:lnSpc>
              <a:spcBef>
                <a:spcPts val="46"/>
              </a:spcBef>
            </a:pPr>
            <a:r>
              <a:rPr lang="ru-RU" sz="1500" spc="-15" dirty="0">
                <a:solidFill>
                  <a:srgbClr val="FFFFFF"/>
                </a:solidFill>
                <a:latin typeface="Neue Machina"/>
                <a:cs typeface="Neue Machina"/>
              </a:rPr>
              <a:t>ассистент кафедры педагогики и социологии ФГБОУ ВО «Оренбургский государственный педагогический университет»</a:t>
            </a:r>
            <a:endParaRPr sz="1500">
              <a:latin typeface="Neue Machina"/>
              <a:cs typeface="Neue Machi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object 2"/>
          <p:cNvGrpSpPr/>
          <p:nvPr/>
        </p:nvGrpSpPr>
        <p:grpSpPr>
          <a:xfrm>
            <a:off x="1" y="0"/>
            <a:ext cx="9143999" cy="6858000"/>
            <a:chOff x="0" y="0"/>
            <a:chExt cx="20104099" cy="11308556"/>
          </a:xfrm>
        </p:grpSpPr>
        <p:pic>
          <p:nvPicPr>
            <p:cNvPr id="5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6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892920"/>
              <a:ext cx="19953229" cy="5415636"/>
            </a:xfrm>
            <a:prstGeom prst="rect">
              <a:avLst/>
            </a:prstGeom>
          </p:spPr>
        </p:pic>
        <p:pic>
          <p:nvPicPr>
            <p:cNvPr id="7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43306" y="2571744"/>
              <a:ext cx="16460793" cy="8736812"/>
            </a:xfrm>
            <a:prstGeom prst="rect">
              <a:avLst/>
            </a:prstGeom>
          </p:spPr>
        </p:pic>
      </p:grpSp>
      <p:sp>
        <p:nvSpPr>
          <p:cNvPr id="6146" name="AutoShape 2" descr="https://myslide.ru/documents_7/4dc16edd251d015f209f0e22e79074c0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71538" y="1"/>
            <a:ext cx="72866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В заключение можно отметить, что в процессе трудового воспитания учащиеся познают окружающую действительность, систематизируя и закрепляя знания, ученик закрепляет свой кругозор. Он становится более прилежным в учебе, начинает интересоваться техникой, производством. Все это превращает труд в активный стимул для получения новых знаний.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Segoe Script" pitchFamily="34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Segoe Script" pitchFamily="34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Segoe Script" pitchFamily="34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Segoe Script" pitchFamily="34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Segoe Script" pitchFamily="34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2050" name="Picture 2" descr="Начальная школа по программе Русская Классическая Школа в ЦПСиСО  &quot;Счастливая Семья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996952"/>
            <a:ext cx="3888432" cy="3193170"/>
          </a:xfrm>
          <a:prstGeom prst="rect">
            <a:avLst/>
          </a:prstGeom>
          <a:noFill/>
        </p:spPr>
      </p:pic>
      <p:pic>
        <p:nvPicPr>
          <p:cNvPr id="2052" name="Picture 4" descr="2 класс. Урок № 171 - Русская Классическая Школ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2996952"/>
            <a:ext cx="4416490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object 2"/>
          <p:cNvGrpSpPr/>
          <p:nvPr/>
        </p:nvGrpSpPr>
        <p:grpSpPr>
          <a:xfrm>
            <a:off x="1" y="0"/>
            <a:ext cx="9143999" cy="6858000"/>
            <a:chOff x="0" y="0"/>
            <a:chExt cx="20104099" cy="11308556"/>
          </a:xfrm>
        </p:grpSpPr>
        <p:pic>
          <p:nvPicPr>
            <p:cNvPr id="5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6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892920"/>
              <a:ext cx="19953229" cy="5415636"/>
            </a:xfrm>
            <a:prstGeom prst="rect">
              <a:avLst/>
            </a:prstGeom>
          </p:spPr>
        </p:pic>
        <p:pic>
          <p:nvPicPr>
            <p:cNvPr id="7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43306" y="2571744"/>
              <a:ext cx="16460793" cy="8736812"/>
            </a:xfrm>
            <a:prstGeom prst="rect">
              <a:avLst/>
            </a:prstGeom>
          </p:spPr>
        </p:pic>
      </p:grpSp>
      <p:sp>
        <p:nvSpPr>
          <p:cNvPr id="6146" name="AutoShape 2" descr="https://myslide.ru/documents_7/4dc16edd251d015f209f0e22e79074c0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57158" y="214290"/>
            <a:ext cx="8501122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Список используемой литературы: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Segoe Script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400" dirty="0">
              <a:solidFill>
                <a:schemeClr val="bg1"/>
              </a:solidFill>
              <a:latin typeface="Segoe Script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400" dirty="0">
              <a:solidFill>
                <a:schemeClr val="bg1"/>
              </a:solidFill>
              <a:latin typeface="Segoe Script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400" dirty="0">
              <a:solidFill>
                <a:schemeClr val="bg1"/>
              </a:solidFill>
              <a:latin typeface="Segoe Script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bg1"/>
                </a:solidFill>
                <a:latin typeface="Segoe Script" pitchFamily="34" charset="0"/>
              </a:rPr>
              <a:t>Головко М.Н. Актуальность трудового воспитания в современной школе // Научное сообщество студентов XXI столетия. Гуманитарные науки: сб. ст. по мат. VIII </a:t>
            </a:r>
            <a:r>
              <a:rPr lang="ru-RU" sz="1400" dirty="0" err="1">
                <a:solidFill>
                  <a:schemeClr val="bg1"/>
                </a:solidFill>
                <a:latin typeface="Segoe Script" pitchFamily="34" charset="0"/>
              </a:rPr>
              <a:t>междунар</a:t>
            </a:r>
            <a:r>
              <a:rPr lang="ru-RU" sz="1400" dirty="0">
                <a:solidFill>
                  <a:schemeClr val="bg1"/>
                </a:solidFill>
                <a:latin typeface="Segoe Script" pitchFamily="34" charset="0"/>
              </a:rPr>
              <a:t>. студ. </a:t>
            </a:r>
            <a:r>
              <a:rPr lang="ru-RU" sz="1400" dirty="0" err="1">
                <a:solidFill>
                  <a:schemeClr val="bg1"/>
                </a:solidFill>
                <a:latin typeface="Segoe Script" pitchFamily="34" charset="0"/>
              </a:rPr>
              <a:t>науч.-практ</a:t>
            </a:r>
            <a:r>
              <a:rPr lang="ru-RU" sz="1400" dirty="0">
                <a:solidFill>
                  <a:schemeClr val="bg1"/>
                </a:solidFill>
                <a:latin typeface="Segoe Script" pitchFamily="34" charset="0"/>
              </a:rPr>
              <a:t>. </a:t>
            </a:r>
            <a:r>
              <a:rPr lang="ru-RU" sz="1400" dirty="0" err="1">
                <a:solidFill>
                  <a:schemeClr val="bg1"/>
                </a:solidFill>
                <a:latin typeface="Segoe Script" pitchFamily="34" charset="0"/>
              </a:rPr>
              <a:t>конф</a:t>
            </a:r>
            <a:r>
              <a:rPr lang="ru-RU" sz="1400" dirty="0">
                <a:solidFill>
                  <a:schemeClr val="bg1"/>
                </a:solidFill>
                <a:latin typeface="Segoe Script" pitchFamily="34" charset="0"/>
              </a:rPr>
              <a:t>. №8 [Электронный ресурс]. URL: </a:t>
            </a:r>
            <a:r>
              <a:rPr lang="ru-RU" sz="1400" dirty="0">
                <a:solidFill>
                  <a:schemeClr val="bg1"/>
                </a:solidFill>
                <a:latin typeface="Segoe Script" pitchFamily="34" charset="0"/>
                <a:hlinkClick r:id="rId5"/>
              </a:rPr>
              <a:t>https://sibac.info//archive/humanities/8.pdf</a:t>
            </a:r>
            <a:endParaRPr lang="ru-RU" sz="1400" dirty="0">
              <a:solidFill>
                <a:schemeClr val="bg1"/>
              </a:solidFill>
              <a:latin typeface="Segoe Script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400" dirty="0">
              <a:solidFill>
                <a:schemeClr val="bg1"/>
              </a:solidFill>
              <a:latin typeface="Segoe Script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bg1"/>
                </a:solidFill>
                <a:latin typeface="Segoe Script" pitchFamily="34" charset="0"/>
              </a:rPr>
              <a:t>Давыдов В.В., </a:t>
            </a:r>
            <a:r>
              <a:rPr lang="ru-RU" sz="1400" dirty="0" err="1">
                <a:solidFill>
                  <a:schemeClr val="bg1"/>
                </a:solidFill>
                <a:latin typeface="Segoe Script" pitchFamily="34" charset="0"/>
              </a:rPr>
              <a:t>Слободчиков</a:t>
            </a:r>
            <a:r>
              <a:rPr lang="ru-RU" sz="1400" dirty="0">
                <a:solidFill>
                  <a:schemeClr val="bg1"/>
                </a:solidFill>
                <a:latin typeface="Segoe Script" pitchFamily="34" charset="0"/>
              </a:rPr>
              <a:t> В.И., </a:t>
            </a:r>
            <a:r>
              <a:rPr lang="ru-RU" sz="1400" dirty="0" err="1">
                <a:solidFill>
                  <a:schemeClr val="bg1"/>
                </a:solidFill>
                <a:latin typeface="Segoe Script" pitchFamily="34" charset="0"/>
              </a:rPr>
              <a:t>Цукерман</a:t>
            </a:r>
            <a:r>
              <a:rPr lang="ru-RU" sz="1400" dirty="0">
                <a:solidFill>
                  <a:schemeClr val="bg1"/>
                </a:solidFill>
                <a:latin typeface="Segoe Script" pitchFamily="34" charset="0"/>
              </a:rPr>
              <a:t> Г.А. Младший школьник как субъект учебной деятельности // Вопросы психологии. 2008. № 3. С. 14-19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>
              <a:solidFill>
                <a:schemeClr val="bg1"/>
              </a:solidFill>
              <a:latin typeface="Segoe Script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bg1"/>
                </a:solidFill>
                <a:latin typeface="Segoe Script" pitchFamily="34" charset="0"/>
              </a:rPr>
              <a:t>Мусс Г.Н., </a:t>
            </a:r>
            <a:r>
              <a:rPr lang="ru-RU" sz="1400" dirty="0" err="1">
                <a:solidFill>
                  <a:schemeClr val="bg1"/>
                </a:solidFill>
                <a:latin typeface="Segoe Script" pitchFamily="34" charset="0"/>
              </a:rPr>
              <a:t>Буркина</a:t>
            </a:r>
            <a:r>
              <a:rPr lang="ru-RU" sz="1400" dirty="0">
                <a:solidFill>
                  <a:schemeClr val="bg1"/>
                </a:solidFill>
                <a:latin typeface="Segoe Script" pitchFamily="34" charset="0"/>
              </a:rPr>
              <a:t> А.А. Актуальность трудового воспитания современного младшего школьника [Электронный ресурс]. URL: https://interactive-plus.ru/e-articles/163/Action163- 12054.pdf 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>
              <a:solidFill>
                <a:schemeClr val="bg1"/>
              </a:solidFill>
              <a:latin typeface="Segoe Script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Segoe Script" pitchFamily="34" charset="0"/>
              </a:rPr>
              <a:t>Подлосый</a:t>
            </a:r>
            <a:r>
              <a:rPr lang="ru-RU" sz="1400" dirty="0">
                <a:solidFill>
                  <a:schemeClr val="bg1"/>
                </a:solidFill>
                <a:latin typeface="Segoe Script" pitchFamily="34" charset="0"/>
              </a:rPr>
              <a:t> И.П. Педагогика начальной школы: учебное пособие. – М.: </a:t>
            </a:r>
            <a:r>
              <a:rPr lang="ru-RU" sz="1400" dirty="0" err="1">
                <a:solidFill>
                  <a:schemeClr val="bg1"/>
                </a:solidFill>
                <a:latin typeface="Segoe Script" pitchFamily="34" charset="0"/>
              </a:rPr>
              <a:t>Гуманит</a:t>
            </a:r>
            <a:r>
              <a:rPr lang="ru-RU" sz="1400" dirty="0">
                <a:solidFill>
                  <a:schemeClr val="bg1"/>
                </a:solidFill>
                <a:latin typeface="Segoe Script" pitchFamily="34" charset="0"/>
              </a:rPr>
              <a:t>. Изд. Цент ВЛАДОС, 2000. </a:t>
            </a:r>
            <a:r>
              <a:rPr lang="ru-RU" sz="1400">
                <a:solidFill>
                  <a:schemeClr val="bg1"/>
                </a:solidFill>
                <a:latin typeface="Segoe Script" pitchFamily="34" charset="0"/>
              </a:rPr>
              <a:t>– 400 с. </a:t>
            </a:r>
            <a:endParaRPr lang="ru-RU" sz="1400" dirty="0">
              <a:solidFill>
                <a:schemeClr val="bg1"/>
              </a:solidFill>
              <a:latin typeface="Segoe Script" pitchFamily="34" charset="0"/>
            </a:endParaRPr>
          </a:p>
          <a:p>
            <a:pPr algn="ctr"/>
            <a:endParaRPr lang="ru-RU" sz="2000" dirty="0">
              <a:solidFill>
                <a:schemeClr val="bg1"/>
              </a:solidFill>
              <a:latin typeface="Segoe Script" pitchFamily="34" charset="0"/>
            </a:endParaRPr>
          </a:p>
          <a:p>
            <a:pPr algn="ctr"/>
            <a:endParaRPr lang="ru-RU" sz="2000" dirty="0">
              <a:solidFill>
                <a:schemeClr val="bg1"/>
              </a:solidFill>
              <a:latin typeface="Segoe Script" pitchFamily="34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Segoe Script" pitchFamily="34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Segoe Script" pitchFamily="34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Segoe Script" pitchFamily="34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Segoe Script" pitchFamily="34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Segoe Script" pitchFamily="34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1670" y="2664006"/>
            <a:ext cx="5214974" cy="1695875"/>
          </a:xfrm>
          <a:prstGeom prst="rect">
            <a:avLst/>
          </a:prstGeom>
        </p:spPr>
        <p:txBody>
          <a:bodyPr vert="horz" wrap="square" lIns="0" tIns="64034" rIns="0" bIns="0" rtlCol="0">
            <a:spAutoFit/>
          </a:bodyPr>
          <a:lstStyle/>
          <a:p>
            <a:pPr marL="6468">
              <a:spcBef>
                <a:spcPts val="504"/>
              </a:spcBef>
            </a:pPr>
            <a:r>
              <a:rPr lang="ru-RU" spc="-3">
                <a:solidFill>
                  <a:srgbClr val="FFFFFF"/>
                </a:solidFill>
              </a:rPr>
              <a:t>Благодарим </a:t>
            </a:r>
            <a:r>
              <a:rPr lang="ru-RU" spc="-3" dirty="0">
                <a:solidFill>
                  <a:srgbClr val="FFFFFF"/>
                </a:solidFill>
              </a:rPr>
              <a:t>за внимание!</a:t>
            </a:r>
            <a:endParaRPr sz="2400" dirty="0">
              <a:latin typeface="NeueMachina-Medium"/>
              <a:cs typeface="NeueMachina-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object 2"/>
          <p:cNvGrpSpPr/>
          <p:nvPr/>
        </p:nvGrpSpPr>
        <p:grpSpPr>
          <a:xfrm>
            <a:off x="1" y="0"/>
            <a:ext cx="9143999" cy="6858000"/>
            <a:chOff x="0" y="0"/>
            <a:chExt cx="20104099" cy="11308556"/>
          </a:xfrm>
        </p:grpSpPr>
        <p:pic>
          <p:nvPicPr>
            <p:cNvPr id="5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6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892920"/>
              <a:ext cx="19953229" cy="5415636"/>
            </a:xfrm>
            <a:prstGeom prst="rect">
              <a:avLst/>
            </a:prstGeom>
          </p:spPr>
        </p:pic>
        <p:pic>
          <p:nvPicPr>
            <p:cNvPr id="7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43306" y="2571744"/>
              <a:ext cx="16460793" cy="8736812"/>
            </a:xfrm>
            <a:prstGeom prst="rect">
              <a:avLst/>
            </a:prstGeom>
          </p:spPr>
        </p:pic>
      </p:grpSp>
      <p:sp>
        <p:nvSpPr>
          <p:cNvPr id="5122" name="AutoShape 2" descr="https://static1.bigstockphoto.com/5/7/7/large1500/775235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static1.bigstockphoto.com/5/7/7/large1500/775235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static1.bigstockphoto.com/5/7/7/large1500/775235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https://developmentspb.ru/wp-content/uploads/2022/01/depositphotos_1907093_s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https://developmentspb.ru/wp-content/uploads/2022/01/depositphotos_1907093_s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https://developmentspb.ru/wp-content/uploads/2022/01/depositphotos_1907093_s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4" name="AutoShape 14" descr="https://thumbs.dreamstime.com/b/%D0%B1%D0%B8%D0%B7%D0%BD%D0%B5%D1%81%D0%BC%D0%B5%D0%BD-%D0%BA%D0%BB%D0%B0%D0%B4%D0%B5%D1%82-%D0%BA%D0%B8%D1%80%D0%BF%D0%B8%D1%87-%D0%B4%D0%BB%D1%8F-%D0%BF%D0%BE%D1%81%D1%82%D1%80%D0%BE%D0%B5%D0%BD%D0%B8%D1%8F-%D1%81%D1%82%D0%B5%D0%BD%D1%8B-%D0%BA%D0%BE%D0%BD%D1%86%D0%B5%D0%BF%D1%86%D0%B8%D1%8F-%D0%BD%D0%BE%D0%B2%D1%8B%D1%85-%D0%B4%D0%B5%D0%BB%D0%B0-1450687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7544" y="332656"/>
            <a:ext cx="396158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Трудовое воспитание </a:t>
            </a:r>
            <a:r>
              <a:rPr lang="ru-RU" sz="2000" dirty="0">
                <a:solidFill>
                  <a:schemeClr val="bg1"/>
                </a:solidFill>
                <a:latin typeface="Monotype Corsiva" pitchFamily="66" charset="0"/>
              </a:rPr>
              <a:t>–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Monotype Corsiva" pitchFamily="66" charset="0"/>
              </a:rPr>
              <a:t>направлено на производство определённых общественно полезных продуктов, ценностей, удовлетворяющих материальные и духовные потребности общества и человека. Разновидностями труда в детском и подростковом возрасте выступают труд по самообслуживанию, хозяйственно-бытовой труд, труд в мастерских. При включении в трудовые действия ребенок кардинальным образом меняет все представление о себе и об окружающем его мире. Также меняется самооценка под влиянием успехов, достигнутых ребенком в труде 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29158" y="214290"/>
            <a:ext cx="4214842" cy="10001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43702" y="1571612"/>
            <a:ext cx="2214578" cy="10001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29190" y="2786058"/>
            <a:ext cx="2214578" cy="10001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786578" y="1571612"/>
            <a:ext cx="1881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Труд?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072066" y="428604"/>
            <a:ext cx="38222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Трудовое воспитание?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429256" y="2786058"/>
            <a:ext cx="1165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???</a:t>
            </a:r>
          </a:p>
        </p:txBody>
      </p:sp>
      <p:pic>
        <p:nvPicPr>
          <p:cNvPr id="13314" name="Picture 2" descr="https://cdn.culture.ru/images/45e85493-9189-5b71-9b9b-ca251dcd729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330310"/>
            <a:ext cx="3370253" cy="2527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object 2"/>
          <p:cNvGrpSpPr/>
          <p:nvPr/>
        </p:nvGrpSpPr>
        <p:grpSpPr>
          <a:xfrm>
            <a:off x="0" y="0"/>
            <a:ext cx="9143999" cy="6858000"/>
            <a:chOff x="0" y="0"/>
            <a:chExt cx="20104099" cy="11308556"/>
          </a:xfrm>
        </p:grpSpPr>
        <p:pic>
          <p:nvPicPr>
            <p:cNvPr id="5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6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892920"/>
              <a:ext cx="19953229" cy="5415636"/>
            </a:xfrm>
            <a:prstGeom prst="rect">
              <a:avLst/>
            </a:prstGeom>
          </p:spPr>
        </p:pic>
        <p:pic>
          <p:nvPicPr>
            <p:cNvPr id="7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43306" y="2571744"/>
              <a:ext cx="16460793" cy="8736812"/>
            </a:xfrm>
            <a:prstGeom prst="rect">
              <a:avLst/>
            </a:prstGeom>
          </p:spPr>
        </p:pic>
      </p:grpSp>
      <p:sp>
        <p:nvSpPr>
          <p:cNvPr id="5122" name="AutoShape 2" descr="https://static1.bigstockphoto.com/5/7/7/large1500/775235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static1.bigstockphoto.com/5/7/7/large1500/775235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static1.bigstockphoto.com/5/7/7/large1500/775235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https://developmentspb.ru/wp-content/uploads/2022/01/depositphotos_1907093_s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https://developmentspb.ru/wp-content/uploads/2022/01/depositphotos_1907093_s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https://developmentspb.ru/wp-content/uploads/2022/01/depositphotos_1907093_s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4" name="AutoShape 14" descr="https://thumbs.dreamstime.com/b/%D0%B1%D0%B8%D0%B7%D0%BD%D0%B5%D1%81%D0%BC%D0%B5%D0%BD-%D0%BA%D0%BB%D0%B0%D0%B4%D0%B5%D1%82-%D0%BA%D0%B8%D1%80%D0%BF%D0%B8%D1%87-%D0%B4%D0%BB%D1%8F-%D0%BF%D0%BE%D1%81%D1%82%D1%80%D0%BE%D0%B5%D0%BD%D0%B8%D1%8F-%D1%81%D1%82%D0%B5%D0%BD%D1%8B-%D0%BA%D0%BE%D0%BD%D1%86%D0%B5%D0%BF%D1%86%D0%B8%D1%8F-%D0%BD%D0%BE%D0%B2%D1%8B%D1%85-%D0%B4%D0%B5%D0%BB%D0%B0-1450687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91072" y="0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В младшем школьном возрасте дети легко привязываются к труду, у них проявляется заинтересованность к познаниям, к новому. Труд поможет и поддержит ребенка познать этот мир, найти себя в нем, полноценно и всесторонне развиться, раскрыть свои способности и таланты. </a:t>
            </a:r>
          </a:p>
        </p:txBody>
      </p:sp>
      <p:pic>
        <p:nvPicPr>
          <p:cNvPr id="19" name="Рисунок 18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916832"/>
            <a:ext cx="9144000" cy="456155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Monotype Corsiva" pitchFamily="66" charset="0"/>
              </a:rPr>
              <a:t>Знания заложенные в начальной школе, будут служить основой для дальнейшего обучения.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0" y="1928802"/>
            <a:ext cx="7000924" cy="7143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85720" y="2000240"/>
            <a:ext cx="68242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в младшем школьном возрасте?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object 2"/>
          <p:cNvGrpSpPr/>
          <p:nvPr/>
        </p:nvGrpSpPr>
        <p:grpSpPr>
          <a:xfrm>
            <a:off x="1" y="0"/>
            <a:ext cx="9143999" cy="6858000"/>
            <a:chOff x="0" y="0"/>
            <a:chExt cx="20104099" cy="11308556"/>
          </a:xfrm>
        </p:grpSpPr>
        <p:pic>
          <p:nvPicPr>
            <p:cNvPr id="5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6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892920"/>
              <a:ext cx="19953229" cy="5415636"/>
            </a:xfrm>
            <a:prstGeom prst="rect">
              <a:avLst/>
            </a:prstGeom>
          </p:spPr>
        </p:pic>
        <p:pic>
          <p:nvPicPr>
            <p:cNvPr id="7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43306" y="2571744"/>
              <a:ext cx="16460793" cy="8736812"/>
            </a:xfrm>
            <a:prstGeom prst="rect">
              <a:avLst/>
            </a:prstGeom>
          </p:spPr>
        </p:pic>
        <p:pic>
          <p:nvPicPr>
            <p:cNvPr id="8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2958" y="0"/>
              <a:ext cx="15706439" cy="11308556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643174" y="357166"/>
            <a:ext cx="407196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Segoe Script" pitchFamily="34" charset="0"/>
              </a:rPr>
              <a:t>«Трудовое воспитание – это процесс организации и стимулирования трудовой деятельности обучающихся, который направлен на приобретение обучающимися навыков и формирование компетенции, добросовестного отношения к работе, развитие творческих способностей, инициативы, стремления к достижению более высоких результатов»</a:t>
            </a:r>
          </a:p>
          <a:p>
            <a:endParaRPr lang="ru-RU" sz="2800" dirty="0">
              <a:solidFill>
                <a:schemeClr val="bg1"/>
              </a:solidFill>
              <a:latin typeface="Segoe Script" pitchFamily="34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Segoe Script" pitchFamily="34" charset="0"/>
              </a:rPr>
              <a:t>     А.С. Макаренко</a:t>
            </a:r>
          </a:p>
        </p:txBody>
      </p:sp>
      <p:sp>
        <p:nvSpPr>
          <p:cNvPr id="6146" name="AutoShape 2" descr="https://myslide.ru/documents_7/4dc16edd251d015f209f0e22e79074c0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object 2"/>
          <p:cNvGrpSpPr/>
          <p:nvPr/>
        </p:nvGrpSpPr>
        <p:grpSpPr>
          <a:xfrm>
            <a:off x="1" y="0"/>
            <a:ext cx="9143999" cy="6858000"/>
            <a:chOff x="0" y="0"/>
            <a:chExt cx="20104099" cy="11308556"/>
          </a:xfrm>
        </p:grpSpPr>
        <p:pic>
          <p:nvPicPr>
            <p:cNvPr id="5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6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892920"/>
              <a:ext cx="19953229" cy="5415636"/>
            </a:xfrm>
            <a:prstGeom prst="rect">
              <a:avLst/>
            </a:prstGeom>
          </p:spPr>
        </p:pic>
        <p:pic>
          <p:nvPicPr>
            <p:cNvPr id="7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43306" y="2571744"/>
              <a:ext cx="16460793" cy="8736812"/>
            </a:xfrm>
            <a:prstGeom prst="rect">
              <a:avLst/>
            </a:prstGeom>
          </p:spPr>
        </p:pic>
      </p:grpSp>
      <p:graphicFrame>
        <p:nvGraphicFramePr>
          <p:cNvPr id="8" name="Схема 7"/>
          <p:cNvGraphicFramePr/>
          <p:nvPr/>
        </p:nvGraphicFramePr>
        <p:xfrm>
          <a:off x="0" y="0"/>
          <a:ext cx="576064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266" name="AutoShape 2" descr="Воспитание трудом. Госдума предложила обязать школьников работать |  Ямал-Меди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Воспитание трудом. Госдума предложила обязать школьников работать |  Ямал-Медиа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72132" y="404664"/>
            <a:ext cx="3225520" cy="2881460"/>
          </a:xfrm>
          <a:prstGeom prst="rect">
            <a:avLst/>
          </a:prstGeom>
          <a:noFill/>
        </p:spPr>
      </p:pic>
      <p:pic>
        <p:nvPicPr>
          <p:cNvPr id="11270" name="Picture 6" descr="Труд, но в учении: российских школьников будут воспитывать работой | Статьи  | Известия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29256" y="4071942"/>
            <a:ext cx="3518395" cy="2428892"/>
          </a:xfrm>
          <a:prstGeom prst="rect">
            <a:avLst/>
          </a:prstGeom>
          <a:noFill/>
        </p:spPr>
      </p:pic>
      <p:sp>
        <p:nvSpPr>
          <p:cNvPr id="14" name="Стрелка вверх 13"/>
          <p:cNvSpPr/>
          <p:nvPr/>
        </p:nvSpPr>
        <p:spPr>
          <a:xfrm>
            <a:off x="1214414" y="2786058"/>
            <a:ext cx="1285884" cy="57150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3357554" y="2786058"/>
            <a:ext cx="1285884" cy="57150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57158" y="5143512"/>
            <a:ext cx="4643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u="sng" dirty="0"/>
              <a:t> И тогда ученик начнет получать </a:t>
            </a:r>
            <a:r>
              <a:rPr lang="ru-RU" sz="2000" i="1" dirty="0"/>
              <a:t>радость от процесса самостоятельного познания и от результата своего учебного труда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object 2"/>
          <p:cNvGrpSpPr/>
          <p:nvPr/>
        </p:nvGrpSpPr>
        <p:grpSpPr>
          <a:xfrm>
            <a:off x="1" y="0"/>
            <a:ext cx="9143999" cy="6858000"/>
            <a:chOff x="0" y="0"/>
            <a:chExt cx="20104099" cy="11308556"/>
          </a:xfrm>
        </p:grpSpPr>
        <p:pic>
          <p:nvPicPr>
            <p:cNvPr id="5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6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892920"/>
              <a:ext cx="19953229" cy="5415636"/>
            </a:xfrm>
            <a:prstGeom prst="rect">
              <a:avLst/>
            </a:prstGeom>
          </p:spPr>
        </p:pic>
        <p:pic>
          <p:nvPicPr>
            <p:cNvPr id="7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43306" y="2571744"/>
              <a:ext cx="16460793" cy="8736812"/>
            </a:xfrm>
            <a:prstGeom prst="rect">
              <a:avLst/>
            </a:prstGeom>
          </p:spPr>
        </p:pic>
      </p:grpSp>
      <p:graphicFrame>
        <p:nvGraphicFramePr>
          <p:cNvPr id="9" name="Схема 8"/>
          <p:cNvGraphicFramePr/>
          <p:nvPr/>
        </p:nvGraphicFramePr>
        <p:xfrm>
          <a:off x="357158" y="357166"/>
          <a:ext cx="8532440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1472" y="1071546"/>
            <a:ext cx="8215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К основам </a:t>
            </a:r>
            <a:r>
              <a:rPr lang="ru-RU" sz="2800" u="sng" dirty="0"/>
              <a:t>содержания </a:t>
            </a:r>
            <a:r>
              <a:rPr lang="ru-RU" sz="2800" dirty="0"/>
              <a:t>трудового воспитания младших школьников относится:</a:t>
            </a:r>
            <a:endParaRPr lang="ru-RU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object 2"/>
          <p:cNvGrpSpPr/>
          <p:nvPr/>
        </p:nvGrpSpPr>
        <p:grpSpPr>
          <a:xfrm>
            <a:off x="1" y="0"/>
            <a:ext cx="9143999" cy="6858000"/>
            <a:chOff x="0" y="0"/>
            <a:chExt cx="20104099" cy="11308556"/>
          </a:xfrm>
        </p:grpSpPr>
        <p:pic>
          <p:nvPicPr>
            <p:cNvPr id="5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6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892920"/>
              <a:ext cx="19953229" cy="5415636"/>
            </a:xfrm>
            <a:prstGeom prst="rect">
              <a:avLst/>
            </a:prstGeom>
          </p:spPr>
        </p:pic>
        <p:pic>
          <p:nvPicPr>
            <p:cNvPr id="7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43306" y="2571744"/>
              <a:ext cx="16460793" cy="8736812"/>
            </a:xfrm>
            <a:prstGeom prst="rect">
              <a:avLst/>
            </a:prstGeom>
          </p:spPr>
        </p:pic>
      </p:grpSp>
      <p:sp>
        <p:nvSpPr>
          <p:cNvPr id="1028" name="AutoShape 4" descr="https://static.auction.ru/offer_images/rd48/2020/04/11/07/big/8/8roPC858ybK/68005_malchik_devochka_deti_pioner_shkolnica_babushka_chasy_1_sentjabrja_socrealizm_propaganda_50_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u="sng" dirty="0">
                <a:solidFill>
                  <a:schemeClr val="bg1"/>
                </a:solidFill>
                <a:latin typeface="Monotype Corsiva" pitchFamily="66" charset="0"/>
              </a:rPr>
              <a:t>Формами 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трудового воспитания являются 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4348" y="642918"/>
            <a:ext cx="71031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Коллективная творческая деятельность;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Трудовой десант;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Проекты;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Трудовые мастерские;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Мастер-классы;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Волонтерская деятельность;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Трудовые традиции;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Трудовые акции.</a:t>
            </a:r>
          </a:p>
        </p:txBody>
      </p:sp>
      <p:pic>
        <p:nvPicPr>
          <p:cNvPr id="9218" name="Picture 2" descr="Особенности развития мышления младших школьников | Дефектология Проф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571876"/>
            <a:ext cx="8358246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object 2"/>
          <p:cNvGrpSpPr/>
          <p:nvPr/>
        </p:nvGrpSpPr>
        <p:grpSpPr>
          <a:xfrm>
            <a:off x="0" y="0"/>
            <a:ext cx="9143999" cy="6858000"/>
            <a:chOff x="0" y="0"/>
            <a:chExt cx="20104099" cy="11308556"/>
          </a:xfrm>
        </p:grpSpPr>
        <p:pic>
          <p:nvPicPr>
            <p:cNvPr id="5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6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892920"/>
              <a:ext cx="19953229" cy="5415636"/>
            </a:xfrm>
            <a:prstGeom prst="rect">
              <a:avLst/>
            </a:prstGeom>
          </p:spPr>
        </p:pic>
        <p:pic>
          <p:nvPicPr>
            <p:cNvPr id="7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43306" y="2571744"/>
              <a:ext cx="16460793" cy="8736812"/>
            </a:xfrm>
            <a:prstGeom prst="rect">
              <a:avLst/>
            </a:prstGeom>
          </p:spPr>
        </p:pic>
        <p:pic>
          <p:nvPicPr>
            <p:cNvPr id="8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6537" y="1238003"/>
              <a:ext cx="12565151" cy="8659422"/>
            </a:xfrm>
            <a:prstGeom prst="rect">
              <a:avLst/>
            </a:prstGeom>
          </p:spPr>
        </p:pic>
      </p:grpSp>
      <p:sp>
        <p:nvSpPr>
          <p:cNvPr id="6146" name="AutoShape 2" descr="https://myslide.ru/documents_7/4dc16edd251d015f209f0e22e79074c0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857224" y="214290"/>
            <a:ext cx="72152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u="sng" dirty="0">
                <a:solidFill>
                  <a:schemeClr val="bg1"/>
                </a:solidFill>
                <a:latin typeface="Segoe Script" pitchFamily="34" charset="0"/>
              </a:rPr>
              <a:t>Методы 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Segoe Script" pitchFamily="34" charset="0"/>
              </a:rPr>
              <a:t>трудового воспитания</a:t>
            </a:r>
          </a:p>
        </p:txBody>
      </p:sp>
      <p:graphicFrame>
        <p:nvGraphicFramePr>
          <p:cNvPr id="16" name="Схема 15"/>
          <p:cNvGraphicFramePr/>
          <p:nvPr/>
        </p:nvGraphicFramePr>
        <p:xfrm>
          <a:off x="357158" y="1397000"/>
          <a:ext cx="8429684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object 2"/>
          <p:cNvGrpSpPr/>
          <p:nvPr/>
        </p:nvGrpSpPr>
        <p:grpSpPr>
          <a:xfrm>
            <a:off x="0" y="0"/>
            <a:ext cx="9143999" cy="6858000"/>
            <a:chOff x="0" y="0"/>
            <a:chExt cx="20104099" cy="11308556"/>
          </a:xfrm>
        </p:grpSpPr>
        <p:pic>
          <p:nvPicPr>
            <p:cNvPr id="5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6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892920"/>
              <a:ext cx="19953229" cy="5415636"/>
            </a:xfrm>
            <a:prstGeom prst="rect">
              <a:avLst/>
            </a:prstGeom>
          </p:spPr>
        </p:pic>
        <p:pic>
          <p:nvPicPr>
            <p:cNvPr id="7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43306" y="2571744"/>
              <a:ext cx="16460793" cy="8736812"/>
            </a:xfrm>
            <a:prstGeom prst="rect">
              <a:avLst/>
            </a:prstGeom>
          </p:spPr>
        </p:pic>
        <p:pic>
          <p:nvPicPr>
            <p:cNvPr id="8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6537" y="1238003"/>
              <a:ext cx="12565151" cy="8659422"/>
            </a:xfrm>
            <a:prstGeom prst="rect">
              <a:avLst/>
            </a:prstGeom>
          </p:spPr>
        </p:pic>
      </p:grpSp>
      <p:sp>
        <p:nvSpPr>
          <p:cNvPr id="6146" name="AutoShape 2" descr="https://myslide.ru/documents_7/4dc16edd251d015f209f0e22e79074c0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899592" y="260648"/>
            <a:ext cx="7215206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u="sng" dirty="0">
                <a:solidFill>
                  <a:schemeClr val="bg1"/>
                </a:solidFill>
                <a:latin typeface="Segoe Script" pitchFamily="34" charset="0"/>
              </a:rPr>
              <a:t>Методические рекомендации: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Segoe Script" pitchFamily="34" charset="0"/>
            </a:endParaRPr>
          </a:p>
          <a:p>
            <a:pPr lvl="0" algn="ctr"/>
            <a:r>
              <a:rPr lang="ru-RU" dirty="0">
                <a:solidFill>
                  <a:schemeClr val="bg1"/>
                </a:solidFill>
              </a:rPr>
              <a:t>Кузнецова Л. А. Технология. Ручной труд. Методические рекомендации. 1–4 классы : учеб. пособие для </a:t>
            </a:r>
            <a:r>
              <a:rPr lang="ru-RU" dirty="0" err="1">
                <a:solidFill>
                  <a:schemeClr val="bg1"/>
                </a:solidFill>
              </a:rPr>
              <a:t>общеобразоват</a:t>
            </a:r>
            <a:r>
              <a:rPr lang="ru-RU" dirty="0">
                <a:solidFill>
                  <a:schemeClr val="bg1"/>
                </a:solidFill>
              </a:rPr>
              <a:t>. организаций, реализующих </a:t>
            </a:r>
            <a:r>
              <a:rPr lang="ru-RU" dirty="0" err="1">
                <a:solidFill>
                  <a:schemeClr val="bg1"/>
                </a:solidFill>
              </a:rPr>
              <a:t>адапт</a:t>
            </a:r>
            <a:r>
              <a:rPr lang="ru-RU" dirty="0">
                <a:solidFill>
                  <a:schemeClr val="bg1"/>
                </a:solidFill>
              </a:rPr>
              <a:t>. основные </a:t>
            </a:r>
            <a:r>
              <a:rPr lang="ru-RU" dirty="0" err="1">
                <a:solidFill>
                  <a:schemeClr val="bg1"/>
                </a:solidFill>
              </a:rPr>
              <a:t>общеобразоват</a:t>
            </a:r>
            <a:r>
              <a:rPr lang="ru-RU" dirty="0">
                <a:solidFill>
                  <a:schemeClr val="bg1"/>
                </a:solidFill>
              </a:rPr>
              <a:t>. программы / Л. А. Кузнецова. – М. : Просвещение, 2020. – 369 с.</a:t>
            </a:r>
          </a:p>
          <a:p>
            <a:pPr lvl="0" algn="ctr"/>
            <a:endParaRPr lang="ru-RU" dirty="0">
              <a:solidFill>
                <a:schemeClr val="bg1"/>
              </a:solidFill>
            </a:endParaRPr>
          </a:p>
          <a:p>
            <a:pPr lvl="0" algn="ctr"/>
            <a:r>
              <a:rPr lang="ru-RU" dirty="0" err="1">
                <a:solidFill>
                  <a:schemeClr val="bg1"/>
                </a:solidFill>
              </a:rPr>
              <a:t>Сармутдинова</a:t>
            </a:r>
            <a:r>
              <a:rPr lang="ru-RU" dirty="0">
                <a:solidFill>
                  <a:schemeClr val="bg1"/>
                </a:solidFill>
              </a:rPr>
              <a:t> Г.Б. </a:t>
            </a:r>
            <a:r>
              <a:rPr lang="ru-RU" dirty="0">
                <a:solidFill>
                  <a:schemeClr val="bg1"/>
                </a:solidFill>
                <a:hlinkClick r:id="rId6"/>
              </a:rPr>
              <a:t>Трудовое воспитание младшего школьника: традиции и современность: учеб. Пособие </a:t>
            </a:r>
            <a:r>
              <a:rPr lang="en-US" dirty="0">
                <a:solidFill>
                  <a:schemeClr val="bg1"/>
                </a:solidFill>
              </a:rPr>
              <a:t>/ </a:t>
            </a:r>
            <a:r>
              <a:rPr lang="ru-RU" dirty="0">
                <a:solidFill>
                  <a:schemeClr val="bg1"/>
                </a:solidFill>
              </a:rPr>
              <a:t>Оренбург: ООО «ТИПОГРАФИЯ «АГЕНТСТВО ПРЕССА», 2023. – 52 с.</a:t>
            </a:r>
          </a:p>
          <a:p>
            <a:pPr lvl="0"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698" name="AutoShape 2" descr="Профессиональные пробы по профессиям: воспитатель детского сада, учитель  начальных классов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Профессиональные пробы по профессиям: воспитатель детского сада, учитель  начальных классов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2" name="Picture 6" descr="Программа по профориентации обучающихся &quot;Школа профессионального  самоопределения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4005064"/>
            <a:ext cx="7632848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716</Words>
  <Application>Microsoft Office PowerPoint</Application>
  <PresentationFormat>Экран (4:3)</PresentationFormat>
  <Paragraphs>74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Druk Cyr</vt:lpstr>
      <vt:lpstr>Monotype Corsiva</vt:lpstr>
      <vt:lpstr>Neue Machina</vt:lpstr>
      <vt:lpstr>NeueMachina-Medium</vt:lpstr>
      <vt:lpstr>Segoe Script</vt:lpstr>
      <vt:lpstr>Wingdings</vt:lpstr>
      <vt:lpstr>Тема Office</vt:lpstr>
      <vt:lpstr>ТРУДОВОЕ ВОСПИТАНИЕ МЛАДШЕГО ШКОЛЬНИКА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ТРУДОВОЕ ВОСПИТАНИЕ МЛАДШЕГО ШКОЛЬНИКА</dc:title>
  <dc:creator>User</dc:creator>
  <cp:lastModifiedBy>ЦИТ ОГПУ</cp:lastModifiedBy>
  <cp:revision>76</cp:revision>
  <dcterms:created xsi:type="dcterms:W3CDTF">2023-05-29T05:24:46Z</dcterms:created>
  <dcterms:modified xsi:type="dcterms:W3CDTF">2023-06-02T09:02:08Z</dcterms:modified>
</cp:coreProperties>
</file>