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90" r:id="rId4"/>
    <p:sldId id="291" r:id="rId5"/>
    <p:sldId id="261" r:id="rId6"/>
    <p:sldId id="262" r:id="rId7"/>
    <p:sldId id="292" r:id="rId8"/>
    <p:sldId id="293" r:id="rId9"/>
    <p:sldId id="258" r:id="rId10"/>
    <p:sldId id="295" r:id="rId11"/>
    <p:sldId id="259" r:id="rId12"/>
    <p:sldId id="287" r:id="rId13"/>
    <p:sldId id="299" r:id="rId14"/>
    <p:sldId id="300" r:id="rId15"/>
    <p:sldId id="301" r:id="rId16"/>
    <p:sldId id="298" r:id="rId17"/>
    <p:sldId id="302" r:id="rId18"/>
    <p:sldId id="297" r:id="rId19"/>
    <p:sldId id="263" r:id="rId20"/>
    <p:sldId id="296" r:id="rId21"/>
    <p:sldId id="303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3911A-F3FE-4F4E-8F35-693EB008336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C2CE-912B-4272-BAB8-A7EFE23F30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2A6F-52F8-4FB0-A05D-7CE6D9EC15F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0851-E314-40AA-910D-AF45778CF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68B6-FBC8-4A92-9555-9396602EE38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983A-F0BD-47F2-8F55-312603497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FF4B-ABF1-4FFA-A433-861DE276CCB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C43E-F754-4269-8DC0-27CA8D73A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8C51-FE3C-4F1D-83A0-43A8779CF133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1D78-6F9B-428A-8E39-099155997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E8AF-48AD-4B00-9F91-A8FE94D583D1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4C8F-451F-4ED3-BD4F-1D6AC3CA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C6E4-7130-4207-B398-50B61AA8205B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E0CA-A354-4D51-877D-48A0E37A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76F3-B802-4210-BB0E-1B777EE1122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0518-D878-48B7-A07D-CB5923F3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E55C-194D-438E-ADCD-3767CD8633E1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6124-F38F-4B09-916D-CECF5230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7575-9FBE-472B-A73F-FD6071F35681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A176-8D71-43CF-BF08-5F660BBF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E910-5629-420F-895B-6CBB9E8B74B9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6BF7-CEFC-4169-99E7-5EE713A1C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8DEE-986F-4073-BCFB-919FE89854FF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225C-FFA9-43A3-B5B3-06626B990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A8334-0427-42AE-99A7-6F06C369EF19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AF494-FB4C-4672-B1C3-857046B12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429625" cy="6072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Организационно-содержательные основы воспитательной работы по ОБЖ в школе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Любовь Александровна Акимова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заведующий кафедрой безопасности жизнедеятельности, физической культуры и методики преподавания безопасности жизнедеятельности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ФГБОУ ВО «Оренбургский государственный педагогический университет»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89325361888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lubovakimova@yandex.ru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Воспитательная работа по ОБЖ в школе реализуется в урочное и внеурочное время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 воспитание культуры здорового и безопасного образа жизни субъектов образовательного процесса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 Средства: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обучение, просвещение (информация, агитация, пропаганда)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Воспитательная учебная работа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обучение БЖ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(Окружающий мир, ОБЖ, НВП)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 организация учебных сборов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Внеклассная воспитательная работа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индивидуальная  - превентивная и оперативная помощь,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групповая - классные часы, КТД, викторины, конкурсы и т.д.,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Дружина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юных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пожарных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- детское объединение, которое создаётся в целях совершенствования системы обучения школьников мерам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пожарной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безопасности, их профессиональной ориентации, пропаганды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-технических знаний и реализации иных задач, направленных на предупреждение пожаров и умение действовать при пожаре.</a:t>
            </a:r>
            <a:br>
              <a:rPr lang="ru-RU"/>
            </a:b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Дружина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юных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пожарных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- детское объединение, которое создаётся в целях совершенствования системы обучения школьников мерам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пожарной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безопасности, их профессиональной ориентации, пропаганды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-технических знаний и реализации иных задач, направленных на предупреждение пожаров и умение действовать при пожаре.</a:t>
            </a:r>
            <a:br>
              <a:rPr lang="ru-RU"/>
            </a:b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108204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ЮИД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Отряд ЮИД в школе – это объединение, в которое входят школьники. Они занимаются профилактикой детского дорожно-транспортного травматизма, пропагандируют безопасное дорожное движение и помогают сотрудникам ГАИ в организации просветительской работы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Внеклассная воспитательная работа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индивидуальная  - превентивная и оперативная помощь,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групповая - классные часы, КТД, викторины, конкурсы и т.д.,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916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Школа безопасности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Школа безопасности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индивидуальная  - превентивная и оперативная помощь,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групповая - классные часы, КТД, викторины, конкурсы и т.д.,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	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Юнармия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cap="all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Добровольное российское детско-юношеское движение, которое возродило добрые традиции молодежных организаций</a:t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939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Воспитание в области безопасности жизнедеятельности осуществляется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непрерывно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214563"/>
            <a:ext cx="8001000" cy="37147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первый уровень – семейное воспитание;</a:t>
            </a:r>
            <a:b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второй уровень – общеобразовательный;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третий уровень — 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предпрофессиональный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четвертый уровень — профессиональный;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пятый уровень – дополнительное образование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Юнармия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cap="all" dirty="0"/>
            </a:br>
            <a:r>
              <a:rPr lang="ru-RU" dirty="0"/>
              <a:t>Добровольное российское детско-юношеское движение, которое возродило добрые традиции молодежных организаций</a:t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500063"/>
            <a:ext cx="8001000" cy="53578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университетский класс «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безопасности»;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обучение по программам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магистратуры; повышение квалификации, профессиональная переподготовка учителей ОБЖ и преподавателей-организаторов ОБЖ;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научно-практические мероприятия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Любовь Александровна Акимова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заведующий кафедрой безопасности жизнедеятельности, физической культуры и методики преподавания безопасности жизнедеятельности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ФГБОУ ВО «Оренбургский государственный педагогический университет»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89325361888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lubovakimova@yandex.ru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939925"/>
          </a:xfrm>
        </p:spPr>
        <p:txBody>
          <a:bodyPr/>
          <a:lstStyle/>
          <a:p>
            <a:br>
              <a:rPr lang="ru-RU" sz="3200" b="1" i="1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71500"/>
            <a:ext cx="8001000" cy="59293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воспитательной работы по ОБЖ в школе определяется: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общего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Федеральной рабочей программой воспитания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Профессиональным стандартом «Педагог (педагогическая деятельность в сфере дошкольного, начального общего, основного общего, среднего общего образования) (воспитатель, учитель)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939925"/>
          </a:xfrm>
        </p:spPr>
        <p:txBody>
          <a:bodyPr/>
          <a:lstStyle/>
          <a:p>
            <a:br>
              <a:rPr lang="ru-RU" sz="3200" b="1" i="1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71500"/>
            <a:ext cx="8001000" cy="59293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ФГОС общего образования воспитательная работа по ОБЖ в школе в урочное время реализуется при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Освоении обучающимися предметов «Окружающий мир», «ОБЖ», «НВП»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Организации учебных сборов </a:t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endParaRPr lang="ru-RU" sz="29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ФЕДЕРАЛЬНАЯ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ВОСПИТАНИЯ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структурный элемент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Федеральных образовательных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программ начального общего,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основного общего, среднего общего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Согласно Федеральной рабочей программе воспитания содержание воспитательной работы по ОБЖ в школе определяется содержанием российских базовых (гражданских, национальных) норм и ценностей, которые закреплены в Конституции Российской Федерации. Эти ценности и нормы определяют инвариантное содержание воспитания обучающихся. Вариативный компонент содержания воспитания обучающихся включает духовно-нравственные ценности культуры, традиционных религий народов России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Воспитательная работа по ОБЖ в школе планируется и осуществляется в соответствии с приоритетами государственной политики в сфере воспитания.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Приоритетной задачей Российской Федерации в 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 условиях современного общества, готовой к мирному созиданию и защите Родины.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функции – обучение, воспитание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трудовые действия - участие в разработке и реализации программы развития ОО в целях создания безопасной и комфортной образовательной среды, регулирование поведения обучающихся, оказание им помощи и поддержки в трудных жизненных ситуациях, формирование культуры здорового и безопасного образа жизни 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1016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    Организационно-содержательные основы воспитательной работы по ОБЖ в школе     Любовь Александровна Акимова  заведующий кафедрой безопасности жизнедеятельности, физической культуры и методики преподавания безопасности жизнедеятельности  ФГБОУ ВО «Оренбургский государственный педагогический университет» 89325361888 lubovakimova@yandex.ru    </vt:lpstr>
      <vt:lpstr>  Воспитание в области безопасности жизнедеятельности осуществляется непрерывно </vt:lpstr>
      <vt:lpstr> </vt:lpstr>
      <vt:lpstr> </vt:lpstr>
      <vt:lpstr>ФЕДЕРАЛЬНАЯ РАБОЧАЯ ПРОГРАММА ВОСПИТАНИЯ  структурный элемент Федеральных образовательных программ начального общего, основного общего, среднего общего образования</vt:lpstr>
      <vt:lpstr>Презентация PowerPoint</vt:lpstr>
      <vt:lpstr>Согласно Федеральной рабочей программе воспитания содержание воспитательной работы по ОБЖ в школе определяется содержанием российских базовых (гражданских, национальных) норм и ценностей, которые закреплены в Конституции Российской Федерации. Эти ценности и нормы определяют инвариантное содержание воспитания обучающихся. Вариативный компонент содержания воспитания обучающихся включает духовно-нравственные ценности культуры, традиционных религий народов России </vt:lpstr>
      <vt:lpstr>Воспитательная работа по ОБЖ в школе планируется и осуществляется в соответствии с приоритетами государственной политики в сфере воспитания.  Приоритетной задачей Российской Федерации в 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 условиях современного общества, готовой к мирному созиданию и защите Родины.</vt:lpstr>
      <vt:lpstr>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   функции – обучение, воспитание трудовые действия - участие в разработке и реализации программы развития ОО в целях создания безопасной и комфортной образовательной среды, регулирование поведения обучающихся, оказание им помощи и поддержки в трудных жизненных ситуациях, формирование культуры здорового и безопасного образа жизни  </vt:lpstr>
      <vt:lpstr>Воспитательная работа по ОБЖ в школе реализуется в урочное и внеурочное время    Цель: воспитание культуры здорового и безопасного образа жизни субъектов образовательного процесса    Средства: обучение, просвещение (информация, агитация, пропаганда)    </vt:lpstr>
      <vt:lpstr>Воспитательная учебная работа   обучение БЖ  (Окружающий мир, ОБЖ, НВП)   организация учебных сборов   </vt:lpstr>
      <vt:lpstr>  Внеклассная воспитательная работа  • индивидуальная  - превентивная и оперативная помощь, • групповая - классные часы, КТД, викторины, конкурсы и т.д., • 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  </vt:lpstr>
      <vt:lpstr>  Дружина юных пожарных - детское объединение, которое создаётся в целях совершенствования системы обучения школьников мерам пожарной безопасности, их профессиональной ориентации, пропаганды пожарно-технических знаний и реализации иных задач, направленных на предупреждение пожаров и умение действовать при пожаре. </vt:lpstr>
      <vt:lpstr>  Дружина юных пожарных - детское объединение, которое создаётся в целях совершенствования системы обучения школьников мерам пожарной безопасности, их профессиональной ориентации, пропаганды пожарно-технических знаний и реализации иных задач, направленных на предупреждение пожаров и умение действовать при пожаре. </vt:lpstr>
      <vt:lpstr>ЮИД  Отряд ЮИД в школе – это объединение, в которое входят школьники. Они занимаются профилактикой детского дорожно-транспортного травматизма, пропагандируют безопасное дорожное движение и помогают сотрудникам ГАИ в организации просветительской работы</vt:lpstr>
      <vt:lpstr>  Внеклассная воспитательная работа  • индивидуальная  - превентивная и оперативная помощь, • групповая - классные часы, КТД, викторины, конкурсы и т.д., • 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  </vt:lpstr>
      <vt:lpstr>Школа безопасности</vt:lpstr>
      <vt:lpstr>  Школа безопасности  • индивидуальная  - превентивная и оперативная помощь, • групповая - классные часы, КТД, викторины, конкурсы и т.д., • массовая - музейное дело, проведение тематических дней (День здоровья, День призывника, День защитника Отечества, Всемирный день борьбы с курением, День гражданской обороны, День защиты детей и т.д.), тематических недель (неделя ОБЖ/БЖ), массовые мероприятия (военно-спортивные игры, соревнования в рамках движения Школа безопасности, ЮИД, ДЮП и др.).  </vt:lpstr>
      <vt:lpstr>        Юнармия  Добровольное российское детско-юношеское движение, которое возродило добрые традиции молодежных организаций </vt:lpstr>
      <vt:lpstr>        Юнармия  Добровольное российское детско-юношеское движение, которое возродило добрые традиции молодежных организаций </vt:lpstr>
      <vt:lpstr>         </vt:lpstr>
      <vt:lpstr>Благодарю за внимание!  Любовь Александровна Акимова  заведующий кафедрой безопасности жизнедеятельности, физической культуры и методики преподавания безопасности жизнедеятельности  ФГБОУ ВО «Оренбургский государственный педагогический университет» 89325361888 lubovakimova@yandex.ru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ЦИТ ОГПУ</cp:lastModifiedBy>
  <cp:revision>34</cp:revision>
  <dcterms:created xsi:type="dcterms:W3CDTF">2023-09-26T06:08:38Z</dcterms:created>
  <dcterms:modified xsi:type="dcterms:W3CDTF">2023-11-14T05:36:54Z</dcterms:modified>
</cp:coreProperties>
</file>